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60" r:id="rId1"/>
  </p:sldMasterIdLst>
  <p:notesMasterIdLst>
    <p:notesMasterId r:id="rId2"/>
  </p:notesMasterIdLst>
  <p:sldIdLst>
    <p:sldId id="279" r:id="rId3"/>
    <p:sldId id="281" r:id="rId4"/>
    <p:sldId id="282" r:id="rId5"/>
    <p:sldId id="284" r:id="rId6"/>
    <p:sldId id="285" r:id="rId7"/>
    <p:sldId id="286" r:id="rId8"/>
  </p:sldIdLst>
  <p:sldSz type="screen4x3" cy="6858000" cx="9144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797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332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tableStyles" Target="tableStyles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ru-RU" smtClean="0"/>
              <a:t>Образец подзаголовка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5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zh-CN" lang="ru-RU" smtClean="0"/>
              <a:t>Образец текста</a:t>
            </a:r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619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620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62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2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625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ru-RU" smtClean="0"/>
              <a:t>Образец текста</a:t>
            </a:r>
          </a:p>
        </p:txBody>
      </p:sp>
      <p:sp>
        <p:nvSpPr>
          <p:cNvPr id="1048626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6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ru-RU" smtClean="0"/>
              <a:t>Образец текста</a:t>
            </a:r>
          </a:p>
        </p:txBody>
      </p:sp>
      <p:sp>
        <p:nvSpPr>
          <p:cNvPr id="1048628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62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3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58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9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3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637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ru-RU" smtClean="0"/>
              <a:t>Образец текста</a:t>
            </a:r>
          </a:p>
        </p:txBody>
      </p:sp>
      <p:sp>
        <p:nvSpPr>
          <p:cNvPr id="104863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3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603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zh-CN" lang="ru-RU" smtClean="0"/>
              <a:t>Вставка рисунка</a:t>
            </a:r>
            <a:endParaRPr dirty="0" lang="en-US"/>
          </a:p>
        </p:txBody>
      </p:sp>
      <p:sp>
        <p:nvSpPr>
          <p:cNvPr id="104860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ru-RU" smtClean="0"/>
              <a:t>Образец текста</a:t>
            </a:r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60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5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zh-CN" lang="ru-RU" smtClean="0"/>
              <a:t>Образец заголовка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zh-CN" lang="ru-RU" smtClean="0"/>
              <a:t>Образец текста</a:t>
            </a:r>
          </a:p>
          <a:p>
            <a:pPr lvl="1"/>
            <a:r>
              <a:rPr altLang="zh-CN" lang="ru-RU" smtClean="0"/>
              <a:t>Второй уровень</a:t>
            </a:r>
          </a:p>
          <a:p>
            <a:pPr lvl="2"/>
            <a:r>
              <a:rPr altLang="zh-CN" lang="ru-RU" smtClean="0"/>
              <a:t>Третий уровень</a:t>
            </a:r>
          </a:p>
          <a:p>
            <a:pPr lvl="3"/>
            <a:r>
              <a:rPr altLang="zh-CN" lang="ru-RU" smtClean="0"/>
              <a:t>Четвертый уровень</a:t>
            </a:r>
          </a:p>
          <a:p>
            <a:pPr lvl="4"/>
            <a:r>
              <a:rPr altLang="zh-CN" lang="ru-RU" smtClean="0"/>
              <a:t>Пятый уровень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9C8F3-725A-4F9A-A507-94E9D5D4F6DB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40409-DAE8-4674-9087-DC3CFB3688BD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Подзаголовок 2"/>
          <p:cNvSpPr>
            <a:spLocks noGrp="1"/>
          </p:cNvSpPr>
          <p:nvPr>
            <p:ph type="subTitle" idx="1"/>
          </p:nvPr>
        </p:nvSpPr>
        <p:spPr>
          <a:xfrm rot="21563970">
            <a:off x="845916" y="2150929"/>
            <a:ext cx="7362677" cy="3338367"/>
          </a:xfrm>
        </p:spPr>
        <p:txBody>
          <a:bodyPr>
            <a:normAutofit/>
          </a:bodyPr>
          <a:p>
            <a:r>
              <a:rPr altLang="ru-RU" lang="en-US"/>
              <a:t>G</a:t>
            </a:r>
            <a:r>
              <a:rPr altLang="ru-RU" lang="en-US"/>
              <a:t>u</a:t>
            </a:r>
            <a:r>
              <a:rPr altLang="ru-RU" lang="en-US"/>
              <a:t>l</a:t>
            </a:r>
            <a:r>
              <a:rPr altLang="ru-RU" lang="en-US"/>
              <a:t>i</a:t>
            </a:r>
            <a:r>
              <a:rPr altLang="ru-RU" lang="en-US"/>
              <a:t>s</a:t>
            </a:r>
            <a:r>
              <a:rPr altLang="ru-RU" lang="en-US"/>
              <a:t>t</a:t>
            </a:r>
            <a:r>
              <a:rPr altLang="ru-RU" lang="en-US"/>
              <a:t>o</a:t>
            </a:r>
            <a:r>
              <a:rPr altLang="ru-RU" lang="en-US"/>
              <a:t>n</a:t>
            </a:r>
            <a:r>
              <a:rPr altLang="ru-RU" lang="en-US"/>
              <a:t> </a:t>
            </a:r>
            <a:r>
              <a:rPr altLang="ru-RU" lang="en-US"/>
              <a:t>D</a:t>
            </a:r>
            <a:r>
              <a:rPr altLang="ru-RU" lang="en-US"/>
              <a:t>a</a:t>
            </a:r>
            <a:r>
              <a:rPr altLang="ru-RU" lang="en-US"/>
              <a:t>v</a:t>
            </a:r>
            <a:r>
              <a:rPr altLang="ru-RU" lang="en-US"/>
              <a:t>l</a:t>
            </a:r>
            <a:r>
              <a:rPr altLang="ru-RU" lang="en-US"/>
              <a:t>a</a:t>
            </a:r>
            <a:r>
              <a:rPr altLang="ru-RU" lang="en-US"/>
              <a:t>t</a:t>
            </a:r>
            <a:r>
              <a:rPr altLang="ru-RU" lang="en-US"/>
              <a:t> </a:t>
            </a:r>
            <a:r>
              <a:rPr altLang="ru-RU" lang="en-US"/>
              <a:t>u</a:t>
            </a:r>
            <a:r>
              <a:rPr altLang="ru-RU" lang="en-US"/>
              <a:t>n</a:t>
            </a:r>
            <a:r>
              <a:rPr altLang="ru-RU" lang="en-US"/>
              <a:t>i</a:t>
            </a:r>
            <a:r>
              <a:rPr altLang="ru-RU" lang="en-US"/>
              <a:t>v</a:t>
            </a:r>
            <a:r>
              <a:rPr altLang="ru-RU" lang="en-US"/>
              <a:t>e</a:t>
            </a:r>
            <a:r>
              <a:rPr altLang="ru-RU" lang="en-US"/>
              <a:t>r</a:t>
            </a:r>
            <a:r>
              <a:rPr altLang="ru-RU" lang="en-US"/>
              <a:t>s</a:t>
            </a:r>
            <a:r>
              <a:rPr altLang="ru-RU" lang="en-US"/>
              <a:t>i</a:t>
            </a:r>
            <a:r>
              <a:rPr altLang="ru-RU" lang="en-US"/>
              <a:t>t</a:t>
            </a:r>
            <a:r>
              <a:rPr altLang="ru-RU" lang="en-US"/>
              <a:t>e</a:t>
            </a:r>
            <a:r>
              <a:rPr altLang="ru-RU" lang="en-US"/>
              <a:t>t</a:t>
            </a:r>
            <a:r>
              <a:rPr altLang="ru-RU" lang="en-US"/>
              <a:t>i</a:t>
            </a:r>
            <a:endParaRPr altLang="en-US" lang="ru-RU"/>
          </a:p>
          <a:p>
            <a:r>
              <a:rPr altLang="ru-RU" lang="en-US"/>
              <a:t>p</a:t>
            </a:r>
            <a:r>
              <a:rPr altLang="ru-RU" lang="en-US"/>
              <a:t>e</a:t>
            </a:r>
            <a:r>
              <a:rPr altLang="ru-RU" lang="en-US"/>
              <a:t>d</a:t>
            </a:r>
            <a:r>
              <a:rPr altLang="ru-RU" lang="en-US"/>
              <a:t>a</a:t>
            </a:r>
            <a:r>
              <a:rPr altLang="ru-RU" lang="en-US"/>
              <a:t>g</a:t>
            </a:r>
            <a:r>
              <a:rPr altLang="ru-RU" lang="en-US"/>
              <a:t>o</a:t>
            </a:r>
            <a:r>
              <a:rPr altLang="ru-RU" lang="en-US"/>
              <a:t>g</a:t>
            </a:r>
            <a:r>
              <a:rPr altLang="ru-RU" lang="en-US"/>
              <a:t>i</a:t>
            </a:r>
            <a:r>
              <a:rPr altLang="ru-RU" lang="en-US"/>
              <a:t>k</a:t>
            </a:r>
            <a:r>
              <a:rPr altLang="ru-RU" lang="en-US"/>
              <a:t>a</a:t>
            </a:r>
            <a:r>
              <a:rPr altLang="ru-RU" lang="en-US"/>
              <a:t> </a:t>
            </a:r>
            <a:r>
              <a:rPr altLang="ru-RU" lang="en-US"/>
              <a:t>f</a:t>
            </a:r>
            <a:r>
              <a:rPr altLang="ru-RU" lang="en-US"/>
              <a:t>a</a:t>
            </a:r>
            <a:r>
              <a:rPr altLang="ru-RU" lang="en-US"/>
              <a:t>k</a:t>
            </a:r>
            <a:r>
              <a:rPr altLang="ru-RU" lang="en-US"/>
              <a:t>u</a:t>
            </a:r>
            <a:r>
              <a:rPr altLang="ru-RU" lang="en-US"/>
              <a:t>l</a:t>
            </a:r>
            <a:r>
              <a:rPr altLang="ru-RU" lang="en-US"/>
              <a:t>t</a:t>
            </a:r>
            <a:r>
              <a:rPr altLang="ru-RU" lang="en-US"/>
              <a:t>e</a:t>
            </a:r>
            <a:r>
              <a:rPr altLang="ru-RU" lang="en-US"/>
              <a:t>t</a:t>
            </a:r>
            <a:r>
              <a:rPr altLang="ru-RU" lang="en-US"/>
              <a:t>i</a:t>
            </a:r>
            <a:endParaRPr altLang="en-US" lang="ru-RU"/>
          </a:p>
          <a:p>
            <a:r>
              <a:rPr altLang="ru-RU" lang="en-US"/>
              <a:t>B</a:t>
            </a:r>
            <a:r>
              <a:rPr altLang="ru-RU" lang="en-US"/>
              <a:t>T</a:t>
            </a:r>
            <a:r>
              <a:rPr altLang="ru-RU" lang="en-US"/>
              <a:t> </a:t>
            </a:r>
            <a:r>
              <a:rPr altLang="ru-RU" lang="en-US"/>
              <a:t>v</a:t>
            </a:r>
            <a:r>
              <a:rPr altLang="ru-RU" lang="en-US"/>
              <a:t>a</a:t>
            </a:r>
            <a:r>
              <a:rPr altLang="ru-RU" lang="en-US"/>
              <a:t> </a:t>
            </a:r>
            <a:r>
              <a:rPr altLang="ru-RU" lang="en-US"/>
              <a:t>S</a:t>
            </a:r>
            <a:r>
              <a:rPr altLang="ru-RU" lang="en-US"/>
              <a:t>T</a:t>
            </a:r>
            <a:r>
              <a:rPr altLang="ru-RU" lang="en-US"/>
              <a:t>I</a:t>
            </a:r>
            <a:r>
              <a:rPr altLang="ru-RU" lang="en-US"/>
              <a:t> </a:t>
            </a:r>
            <a:r>
              <a:rPr altLang="ru-RU" lang="en-US"/>
              <a:t>t</a:t>
            </a:r>
            <a:r>
              <a:rPr altLang="ru-RU" lang="en-US"/>
              <a:t>a</a:t>
            </a:r>
            <a:r>
              <a:rPr altLang="ru-RU" lang="en-US"/>
              <a:t>'</a:t>
            </a:r>
            <a:r>
              <a:rPr altLang="ru-RU" lang="en-US"/>
              <a:t>l</a:t>
            </a:r>
            <a:r>
              <a:rPr altLang="ru-RU" lang="en-US"/>
              <a:t>i</a:t>
            </a:r>
            <a:r>
              <a:rPr altLang="ru-RU" lang="en-US"/>
              <a:t>m</a:t>
            </a:r>
            <a:r>
              <a:rPr altLang="ru-RU" lang="en-US"/>
              <a:t> </a:t>
            </a:r>
            <a:r>
              <a:rPr altLang="ru-RU" lang="en-US"/>
              <a:t>y</a:t>
            </a:r>
            <a:r>
              <a:rPr altLang="ru-RU" lang="en-US"/>
              <a:t>o</a:t>
            </a:r>
            <a:r>
              <a:rPr altLang="ru-RU" lang="en-US"/>
              <a:t>'</a:t>
            </a:r>
            <a:r>
              <a:rPr altLang="ru-RU" lang="en-US"/>
              <a:t>n</a:t>
            </a:r>
            <a:r>
              <a:rPr altLang="ru-RU" lang="en-US"/>
              <a:t>a</a:t>
            </a:r>
            <a:r>
              <a:rPr altLang="ru-RU" lang="en-US"/>
              <a:t>l</a:t>
            </a:r>
            <a:r>
              <a:rPr altLang="ru-RU" lang="en-US"/>
              <a:t>i</a:t>
            </a:r>
            <a:r>
              <a:rPr altLang="ru-RU" lang="en-US"/>
              <a:t>s</a:t>
            </a:r>
            <a:r>
              <a:rPr altLang="ru-RU" lang="en-US"/>
              <a:t>h</a:t>
            </a:r>
            <a:r>
              <a:rPr altLang="ru-RU" lang="en-US"/>
              <a:t>i</a:t>
            </a:r>
            <a:r>
              <a:rPr altLang="ru-RU" lang="en-US"/>
              <a:t> </a:t>
            </a:r>
            <a:r>
              <a:rPr altLang="ru-RU" lang="en-US"/>
              <a:t>t</a:t>
            </a:r>
            <a:r>
              <a:rPr altLang="ru-RU" lang="en-US"/>
              <a:t>a</a:t>
            </a:r>
            <a:r>
              <a:rPr altLang="ru-RU" lang="en-US"/>
              <a:t>l</a:t>
            </a:r>
            <a:r>
              <a:rPr altLang="ru-RU" lang="en-US"/>
              <a:t>a</a:t>
            </a:r>
            <a:r>
              <a:rPr altLang="ru-RU" lang="en-US"/>
              <a:t>b</a:t>
            </a:r>
            <a:r>
              <a:rPr altLang="ru-RU" lang="en-US"/>
              <a:t>a</a:t>
            </a:r>
            <a:r>
              <a:rPr altLang="ru-RU" lang="en-US"/>
              <a:t>s</a:t>
            </a:r>
            <a:r>
              <a:rPr altLang="ru-RU" lang="en-US"/>
              <a:t>i</a:t>
            </a:r>
            <a:endParaRPr altLang="en-US" lang="ru-RU"/>
          </a:p>
          <a:p>
            <a:r>
              <a:rPr altLang="ru-RU" lang="en-US"/>
              <a:t>D</a:t>
            </a:r>
            <a:r>
              <a:rPr altLang="ru-RU" lang="en-US"/>
              <a:t>a</a:t>
            </a:r>
            <a:r>
              <a:rPr altLang="ru-RU" lang="en-US"/>
              <a:t>v</a:t>
            </a:r>
            <a:r>
              <a:rPr altLang="ru-RU" lang="en-US"/>
              <a:t>l</a:t>
            </a:r>
            <a:r>
              <a:rPr altLang="ru-RU" lang="en-US"/>
              <a:t>a</a:t>
            </a:r>
            <a:r>
              <a:rPr altLang="ru-RU" lang="en-US"/>
              <a:t>t</a:t>
            </a:r>
            <a:r>
              <a:rPr altLang="ru-RU" lang="en-US"/>
              <a:t>o</a:t>
            </a:r>
            <a:r>
              <a:rPr altLang="ru-RU" lang="en-US"/>
              <a:t>v</a:t>
            </a:r>
            <a:r>
              <a:rPr altLang="ru-RU" lang="en-US"/>
              <a:t>a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 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Z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l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o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l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a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n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n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g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 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p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s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x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o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l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o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g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y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a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d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a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n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 </a:t>
            </a:r>
            <a:endParaRPr altLang="en-US" lang="ru-RU"/>
          </a:p>
          <a:p>
            <a:r>
              <a:rPr altLang="ru-RU" lang="en-US">
                <a:latin typeface="Noto Sans Osage"/>
                <a:ea typeface="Noto Sans Osage"/>
                <a:cs typeface="Noto Sans Osage"/>
              </a:rPr>
              <a:t>m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u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s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t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a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q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l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 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s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h</a:t>
            </a:r>
            <a:r>
              <a:rPr altLang="ru-RU" lang="en-US">
                <a:latin typeface="Noto Sans Osage"/>
                <a:ea typeface="Noto Sans Osage"/>
                <a:cs typeface="Noto Sans Osage"/>
              </a:rPr>
              <a:t>i</a:t>
            </a:r>
            <a:endParaRPr altLang="en-US" lang="ru-RU"/>
          </a:p>
        </p:txBody>
      </p:sp>
      <p:sp>
        <p:nvSpPr>
          <p:cNvPr id="1048648" name=""/>
          <p:cNvSpPr/>
          <p:nvPr/>
        </p:nvSpPr>
        <p:spPr>
          <a:xfrm>
            <a:off x="2909908" y="9759598"/>
            <a:ext cx="3324184" cy="3324184"/>
          </a:xfrm>
          <a:prstGeom prst="roundRect"/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ru-RU"/>
          </a:p>
        </p:txBody>
      </p:sp>
      <p:sp>
        <p:nvSpPr>
          <p:cNvPr id="1048649" name=""/>
          <p:cNvSpPr/>
          <p:nvPr/>
        </p:nvSpPr>
        <p:spPr>
          <a:xfrm>
            <a:off x="3676190" y="8581992"/>
            <a:ext cx="2557901" cy="3048000"/>
          </a:xfrm>
          <a:prstGeom prst="roundRect"/>
          <a:solidFill>
            <a:srgbClr val="FFFFFF"/>
          </a:solidFill>
          <a:ln w="25400">
            <a:solidFill>
              <a:srgbClr val="3893E0"/>
            </a:solidFill>
          </a:ln>
        </p:spPr>
        <p:txBody>
          <a:bodyPr anchor="ctr"/>
          <a:p>
            <a:pPr algn="ctr"/>
            <a:endParaRPr lang="ru-RU"/>
          </a:p>
        </p:txBody>
      </p:sp>
      <p:sp>
        <p:nvSpPr>
          <p:cNvPr id="1048650" name=""/>
          <p:cNvSpPr txBox="1"/>
          <p:nvPr/>
        </p:nvSpPr>
        <p:spPr>
          <a:xfrm>
            <a:off x="1939885" y="8053528"/>
            <a:ext cx="4000000" cy="510540"/>
          </a:xfrm>
          <a:prstGeom prst="rect"/>
        </p:spPr>
        <p:txBody>
          <a:bodyPr rtlCol="0" wrap="square">
            <a:spAutoFit/>
          </a:bodyPr>
          <a:p>
            <a:r>
              <a:rPr sz="2800" lang="ru-RU">
                <a:solidFill>
                  <a:srgbClr val="000000"/>
                </a:solidFill>
              </a:rPr>
              <a:t/>
            </a:r>
            <a:endParaRPr sz="2800" lang="ru-RU">
              <a:solidFill>
                <a:srgbClr val="000000"/>
              </a:solidFill>
            </a:endParaRPr>
          </a:p>
        </p:txBody>
      </p:sp>
      <p:sp>
        <p:nvSpPr>
          <p:cNvPr id="1048651" name=""/>
          <p:cNvSpPr/>
          <p:nvPr/>
        </p:nvSpPr>
        <p:spPr>
          <a:xfrm rot="17085">
            <a:off x="850137" y="8800110"/>
            <a:ext cx="6878390" cy="5243160"/>
          </a:xfrm>
          <a:prstGeom prst="rect"/>
          <a:noFill/>
          <a:ln w="25400">
            <a:solidFill>
              <a:srgbClr val="000000"/>
            </a:solidFill>
          </a:ln>
        </p:spPr>
        <p:txBody>
          <a:bodyPr anchor="ctr"/>
          <a:p>
            <a:pPr algn="ctr"/>
            <a:endParaRPr lang="ru-RU"/>
          </a:p>
        </p:txBody>
      </p:sp>
      <p:sp>
        <p:nvSpPr>
          <p:cNvPr id="1048657" name=""/>
          <p:cNvSpPr txBox="1"/>
          <p:nvPr/>
        </p:nvSpPr>
        <p:spPr>
          <a:xfrm>
            <a:off x="5939885" y="-3989764"/>
            <a:ext cx="4572000" cy="510540"/>
          </a:xfrm>
          <a:prstGeom prst="rect"/>
        </p:spPr>
        <p:txBody>
          <a:bodyPr rtlCol="0" wrap="square">
            <a:spAutoFit/>
          </a:bodyPr>
          <a:p>
            <a:pPr indent="-514350" marL="514350">
              <a:buFont typeface="+mj-lt"/>
              <a:buAutoNum type="arabicPeriod" startAt="1"/>
            </a:pPr>
            <a:endParaRPr sz="28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"/>
          <p:cNvSpPr>
            <a:spLocks noGrp="1"/>
          </p:cNvSpPr>
          <p:nvPr>
            <p:ph type="title"/>
          </p:nvPr>
        </p:nvSpPr>
        <p:spPr>
          <a:xfrm>
            <a:off x="2508342" y="-776979"/>
            <a:ext cx="7886700" cy="3672083"/>
          </a:xfrm>
        </p:spPr>
        <p:txBody>
          <a:bodyPr/>
          <a:p>
            <a:r>
              <a:rPr lang="en-US"/>
              <a:t>M</a:t>
            </a:r>
            <a:r>
              <a:rPr lang="en-US"/>
              <a:t>a</a:t>
            </a:r>
            <a:r>
              <a:rPr lang="en-US"/>
              <a:t>v</a:t>
            </a:r>
            <a:r>
              <a:rPr lang="en-US"/>
              <a:t>z</a:t>
            </a:r>
            <a:r>
              <a:rPr lang="en-US"/>
              <a:t>u</a:t>
            </a:r>
            <a:r>
              <a:rPr lang="en-US"/>
              <a:t> </a:t>
            </a:r>
            <a:r>
              <a:rPr lang="en-US"/>
              <a:t>:</a:t>
            </a:r>
            <a:r>
              <a:rPr lang="en-US"/>
              <a:t> </a:t>
            </a:r>
            <a:r>
              <a:rPr lang="en-US"/>
              <a:t>D</a:t>
            </a:r>
            <a:r>
              <a:rPr lang="en-US"/>
              <a:t>i</a:t>
            </a:r>
            <a:r>
              <a:rPr lang="en-US"/>
              <a:t>q</a:t>
            </a:r>
            <a:r>
              <a:rPr lang="en-US"/>
              <a:t>q</a:t>
            </a:r>
            <a:r>
              <a:rPr lang="en-US"/>
              <a:t>a</a:t>
            </a:r>
            <a:r>
              <a:rPr lang="en-US"/>
              <a:t>t</a:t>
            </a:r>
            <a:endParaRPr lang="ru-RU"/>
          </a:p>
        </p:txBody>
      </p:sp>
      <p:sp>
        <p:nvSpPr>
          <p:cNvPr id="1048652" name=""/>
          <p:cNvSpPr txBox="1"/>
          <p:nvPr/>
        </p:nvSpPr>
        <p:spPr>
          <a:xfrm>
            <a:off x="972232" y="2465294"/>
            <a:ext cx="6811271" cy="3812540"/>
          </a:xfrm>
          <a:prstGeom prst="rect"/>
        </p:spPr>
        <p:txBody>
          <a:bodyPr rtlCol="0" wrap="square">
            <a:spAutoFit/>
          </a:bodyPr>
          <a:p>
            <a:pPr indent="-514350" marL="514350">
              <a:buFont typeface="+mj-lt"/>
              <a:buAutoNum type="arabicPeriod" startAt="1"/>
            </a:pPr>
            <a:r>
              <a:rPr sz="4400" lang="en-US">
                <a:solidFill>
                  <a:srgbClr val="000000"/>
                </a:solidFill>
              </a:rPr>
              <a:t>D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t</a:t>
            </a:r>
            <a:r>
              <a:rPr sz="4400" lang="en-US">
                <a:solidFill>
                  <a:srgbClr val="000000"/>
                </a:solidFill>
              </a:rPr>
              <a:t> </a:t>
            </a:r>
            <a:r>
              <a:rPr sz="4400" lang="en-US">
                <a:solidFill>
                  <a:srgbClr val="000000"/>
                </a:solidFill>
              </a:rPr>
              <a:t>h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d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 </a:t>
            </a:r>
            <a:r>
              <a:rPr sz="4400" lang="en-US">
                <a:solidFill>
                  <a:srgbClr val="000000"/>
                </a:solidFill>
              </a:rPr>
              <a:t>t</a:t>
            </a:r>
            <a:r>
              <a:rPr sz="4400" lang="en-US">
                <a:solidFill>
                  <a:srgbClr val="000000"/>
                </a:solidFill>
              </a:rPr>
              <a:t>u</a:t>
            </a:r>
            <a:r>
              <a:rPr sz="4400" lang="en-US">
                <a:solidFill>
                  <a:srgbClr val="000000"/>
                </a:solidFill>
              </a:rPr>
              <a:t>s</a:t>
            </a:r>
            <a:r>
              <a:rPr sz="4400" lang="en-US">
                <a:solidFill>
                  <a:srgbClr val="000000"/>
                </a:solidFill>
              </a:rPr>
              <a:t>h</a:t>
            </a:r>
            <a:r>
              <a:rPr sz="4400" lang="en-US">
                <a:solidFill>
                  <a:srgbClr val="000000"/>
                </a:solidFill>
              </a:rPr>
              <a:t>u</a:t>
            </a:r>
            <a:r>
              <a:rPr sz="4400" lang="en-US">
                <a:solidFill>
                  <a:srgbClr val="000000"/>
                </a:solidFill>
              </a:rPr>
              <a:t>n</a:t>
            </a:r>
            <a:r>
              <a:rPr sz="4400" lang="en-US">
                <a:solidFill>
                  <a:srgbClr val="000000"/>
                </a:solidFill>
              </a:rPr>
              <a:t>c</a:t>
            </a:r>
            <a:r>
              <a:rPr sz="4400" lang="en-US">
                <a:solidFill>
                  <a:srgbClr val="000000"/>
                </a:solidFill>
              </a:rPr>
              <a:t>h</a:t>
            </a:r>
            <a:r>
              <a:rPr sz="4400" lang="en-US">
                <a:solidFill>
                  <a:srgbClr val="000000"/>
                </a:solidFill>
              </a:rPr>
              <a:t>a</a:t>
            </a:r>
            <a:endParaRPr sz="2800" lang="ru-RU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sz="4400" lang="en-US">
                <a:solidFill>
                  <a:srgbClr val="000000"/>
                </a:solidFill>
              </a:rPr>
              <a:t>D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t</a:t>
            </a:r>
            <a:r>
              <a:rPr sz="4400" lang="en-US">
                <a:solidFill>
                  <a:srgbClr val="000000"/>
                </a:solidFill>
              </a:rPr>
              <a:t>n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n</a:t>
            </a:r>
            <a:r>
              <a:rPr sz="4400" lang="en-US">
                <a:solidFill>
                  <a:srgbClr val="000000"/>
                </a:solidFill>
              </a:rPr>
              <a:t>g</a:t>
            </a:r>
            <a:r>
              <a:rPr sz="4400" lang="en-US">
                <a:solidFill>
                  <a:srgbClr val="000000"/>
                </a:solidFill>
              </a:rPr>
              <a:t> </a:t>
            </a:r>
            <a:r>
              <a:rPr sz="4400" lang="en-US">
                <a:solidFill>
                  <a:srgbClr val="000000"/>
                </a:solidFill>
              </a:rPr>
              <a:t>t</a:t>
            </a:r>
            <a:r>
              <a:rPr sz="4400" lang="en-US">
                <a:solidFill>
                  <a:srgbClr val="000000"/>
                </a:solidFill>
              </a:rPr>
              <a:t>u</a:t>
            </a:r>
            <a:r>
              <a:rPr sz="4400" lang="en-US">
                <a:solidFill>
                  <a:srgbClr val="000000"/>
                </a:solidFill>
              </a:rPr>
              <a:t>r</a:t>
            </a:r>
            <a:r>
              <a:rPr sz="4400" lang="en-US">
                <a:solidFill>
                  <a:srgbClr val="000000"/>
                </a:solidFill>
              </a:rPr>
              <a:t>l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r</a:t>
            </a:r>
            <a:r>
              <a:rPr sz="4400" lang="en-US">
                <a:solidFill>
                  <a:srgbClr val="000000"/>
                </a:solidFill>
              </a:rPr>
              <a:t>i</a:t>
            </a:r>
            <a:endParaRPr sz="2800" lang="ru-RU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sz="4400" lang="en-US">
                <a:solidFill>
                  <a:srgbClr val="000000"/>
                </a:solidFill>
              </a:rPr>
              <a:t>D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q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t</a:t>
            </a:r>
            <a:r>
              <a:rPr sz="4400" lang="en-US">
                <a:solidFill>
                  <a:srgbClr val="000000"/>
                </a:solidFill>
              </a:rPr>
              <a:t>n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m</a:t>
            </a:r>
            <a:r>
              <a:rPr sz="4400" lang="en-US">
                <a:solidFill>
                  <a:srgbClr val="000000"/>
                </a:solidFill>
              </a:rPr>
              <a:t>g</a:t>
            </a:r>
            <a:r>
              <a:rPr sz="4400" lang="en-US">
                <a:solidFill>
                  <a:srgbClr val="000000"/>
                </a:solidFill>
              </a:rPr>
              <a:t> </a:t>
            </a:r>
            <a:r>
              <a:rPr sz="4400" lang="en-US">
                <a:solidFill>
                  <a:srgbClr val="000000"/>
                </a:solidFill>
              </a:rPr>
              <a:t>x</a:t>
            </a:r>
            <a:r>
              <a:rPr sz="4400" lang="en-US">
                <a:solidFill>
                  <a:srgbClr val="000000"/>
                </a:solidFill>
              </a:rPr>
              <a:t>u</a:t>
            </a:r>
            <a:r>
              <a:rPr sz="4400" lang="en-US">
                <a:solidFill>
                  <a:srgbClr val="000000"/>
                </a:solidFill>
              </a:rPr>
              <a:t>s</a:t>
            </a:r>
            <a:r>
              <a:rPr sz="4400" lang="en-US">
                <a:solidFill>
                  <a:srgbClr val="000000"/>
                </a:solidFill>
              </a:rPr>
              <a:t>u</a:t>
            </a:r>
            <a:r>
              <a:rPr sz="4400" lang="en-US">
                <a:solidFill>
                  <a:srgbClr val="000000"/>
                </a:solidFill>
              </a:rPr>
              <a:t>s</a:t>
            </a:r>
            <a:r>
              <a:rPr sz="4400" lang="en-US">
                <a:solidFill>
                  <a:srgbClr val="000000"/>
                </a:solidFill>
              </a:rPr>
              <a:t>i</a:t>
            </a:r>
            <a:r>
              <a:rPr sz="4400" lang="en-US">
                <a:solidFill>
                  <a:srgbClr val="000000"/>
                </a:solidFill>
              </a:rPr>
              <a:t>y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t</a:t>
            </a:r>
            <a:r>
              <a:rPr sz="4400" lang="en-US">
                <a:solidFill>
                  <a:srgbClr val="000000"/>
                </a:solidFill>
              </a:rPr>
              <a:t>l</a:t>
            </a:r>
            <a:r>
              <a:rPr sz="4400" lang="en-US">
                <a:solidFill>
                  <a:srgbClr val="000000"/>
                </a:solidFill>
              </a:rPr>
              <a:t>a</a:t>
            </a:r>
            <a:r>
              <a:rPr sz="4400" lang="en-US">
                <a:solidFill>
                  <a:srgbClr val="000000"/>
                </a:solidFill>
              </a:rPr>
              <a:t>r</a:t>
            </a:r>
            <a:r>
              <a:rPr sz="4400" lang="en-US">
                <a:solidFill>
                  <a:srgbClr val="000000"/>
                </a:solidFill>
              </a:rPr>
              <a:t>i</a:t>
            </a:r>
            <a:endParaRPr sz="2800" lang="ru-RU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endParaRPr sz="28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"/>
          <p:cNvSpPr>
            <a:spLocks noGrp="1"/>
          </p:cNvSpPr>
          <p:nvPr>
            <p:ph type="title"/>
          </p:nvPr>
        </p:nvSpPr>
        <p:spPr>
          <a:xfrm>
            <a:off x="1542184" y="1405387"/>
            <a:ext cx="7886700" cy="1325563"/>
          </a:xfrm>
        </p:spPr>
        <p:txBody>
          <a:bodyPr/>
          <a:p>
            <a:r>
              <a:rPr lang="en-US"/>
              <a:t>D</a:t>
            </a:r>
            <a:r>
              <a:rPr lang="en-US"/>
              <a:t>i</a:t>
            </a:r>
            <a:r>
              <a:rPr lang="en-US"/>
              <a:t>q</a:t>
            </a:r>
            <a:r>
              <a:rPr lang="en-US"/>
              <a:t>q</a:t>
            </a:r>
            <a:r>
              <a:rPr lang="en-US"/>
              <a:t>a</a:t>
            </a:r>
            <a:r>
              <a:rPr lang="en-US"/>
              <a:t>t</a:t>
            </a:r>
            <a:r>
              <a:rPr lang="en-US"/>
              <a:t> </a:t>
            </a:r>
            <a:r>
              <a:rPr lang="en-US"/>
              <a:t>h</a:t>
            </a:r>
            <a:r>
              <a:rPr lang="en-US"/>
              <a:t>a</a:t>
            </a:r>
            <a:r>
              <a:rPr lang="en-US"/>
              <a:t>q</a:t>
            </a:r>
            <a:r>
              <a:rPr lang="en-US"/>
              <a:t>i</a:t>
            </a:r>
            <a:r>
              <a:rPr lang="en-US"/>
              <a:t>d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t</a:t>
            </a:r>
            <a:r>
              <a:rPr lang="en-US"/>
              <a:t>u</a:t>
            </a:r>
            <a:r>
              <a:rPr lang="en-US"/>
              <a:t>s</a:t>
            </a:r>
            <a:r>
              <a:rPr lang="en-US"/>
              <a:t>h</a:t>
            </a:r>
            <a:r>
              <a:rPr lang="en-US"/>
              <a:t>u</a:t>
            </a:r>
            <a:r>
              <a:rPr lang="en-US"/>
              <a:t>n</a:t>
            </a:r>
            <a:r>
              <a:rPr lang="en-US"/>
              <a:t>c</a:t>
            </a:r>
            <a:r>
              <a:rPr lang="en-US"/>
              <a:t>h</a:t>
            </a:r>
            <a:r>
              <a:rPr lang="en-US"/>
              <a:t>a</a:t>
            </a:r>
            <a:endParaRPr lang="ru-RU"/>
          </a:p>
        </p:txBody>
      </p:sp>
      <p:sp>
        <p:nvSpPr>
          <p:cNvPr id="1048654" name=""/>
          <p:cNvSpPr>
            <a:spLocks noGrp="1"/>
          </p:cNvSpPr>
          <p:nvPr>
            <p:ph idx="1"/>
          </p:nvPr>
        </p:nvSpPr>
        <p:spPr>
          <a:xfrm>
            <a:off x="857420" y="3030948"/>
            <a:ext cx="7886700" cy="4351338"/>
          </a:xfrm>
        </p:spPr>
        <p:txBody>
          <a:bodyPr/>
          <a:p>
            <a:pPr indent="0" marL="0">
              <a:buNone/>
            </a:pP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D</a:t>
            </a:r>
            <a:r>
              <a:rPr b="1" lang="en-US"/>
              <a:t>I</a:t>
            </a:r>
            <a:r>
              <a:rPr b="1" lang="en-US"/>
              <a:t>Q</a:t>
            </a:r>
            <a:r>
              <a:rPr b="1" lang="en-US"/>
              <a:t>Q</a:t>
            </a:r>
            <a:r>
              <a:rPr b="1" lang="en-US"/>
              <a:t>A</a:t>
            </a:r>
            <a:r>
              <a:rPr b="1" lang="en-US"/>
              <a:t>T</a:t>
            </a:r>
            <a:r>
              <a:rPr b="1" lang="en-US"/>
              <a:t> </a:t>
            </a:r>
            <a:r>
              <a:rPr b="1" lang="en-US"/>
              <a:t>-</a:t>
            </a:r>
            <a:r>
              <a:rPr b="1" lang="en-US"/>
              <a:t>-</a:t>
            </a:r>
            <a:r>
              <a:rPr b="1" lang="en-US"/>
              <a:t>-</a:t>
            </a:r>
            <a:r>
              <a:rPr b="1" lang="en-US"/>
              <a:t>i</a:t>
            </a:r>
            <a:r>
              <a:rPr b="1" lang="en-US"/>
              <a:t>n</a:t>
            </a:r>
            <a:r>
              <a:rPr b="1" lang="en-US"/>
              <a:t>d</a:t>
            </a:r>
            <a:r>
              <a:rPr b="1" lang="en-US"/>
              <a:t>i</a:t>
            </a:r>
            <a:r>
              <a:rPr b="1" lang="en-US"/>
              <a:t>v</a:t>
            </a:r>
            <a:r>
              <a:rPr b="1" lang="en-US"/>
              <a:t>i</a:t>
            </a:r>
            <a:r>
              <a:rPr b="1" lang="en-US"/>
              <a:t>d</a:t>
            </a:r>
            <a:r>
              <a:rPr b="1" lang="en-US"/>
              <a:t>n</a:t>
            </a:r>
            <a:r>
              <a:rPr b="1" lang="en-US"/>
              <a:t>i</a:t>
            </a:r>
            <a:r>
              <a:rPr b="1" lang="en-US"/>
              <a:t>n</a:t>
            </a:r>
            <a:r>
              <a:rPr b="1" lang="en-US"/>
              <a:t>g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e</a:t>
            </a:r>
            <a:r>
              <a:rPr b="1" lang="en-US"/>
              <a:t>m</a:t>
            </a:r>
            <a:r>
              <a:rPr b="1" lang="en-US"/>
              <a:t>o</a:t>
            </a:r>
            <a:r>
              <a:rPr b="1" lang="en-US"/>
              <a:t>t</a:t>
            </a:r>
            <a:r>
              <a:rPr b="1" lang="en-US"/>
              <a:t>s</a:t>
            </a:r>
            <a:r>
              <a:rPr b="1" lang="en-US"/>
              <a:t>i</a:t>
            </a:r>
            <a:r>
              <a:rPr b="1" lang="en-US"/>
              <a:t>o</a:t>
            </a:r>
            <a:r>
              <a:rPr b="1" lang="en-US"/>
              <a:t>n</a:t>
            </a:r>
            <a:r>
              <a:rPr b="1" lang="en-US"/>
              <a:t>a</a:t>
            </a:r>
            <a:r>
              <a:rPr b="1" lang="en-US"/>
              <a:t>l</a:t>
            </a:r>
            <a:r>
              <a:rPr b="1" lang="en-US"/>
              <a:t> </a:t>
            </a:r>
            <a:r>
              <a:rPr b="1" lang="en-US"/>
              <a:t>,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a</a:t>
            </a:r>
            <a:r>
              <a:rPr b="1" lang="en-US"/>
              <a:t>q</a:t>
            </a:r>
            <a:r>
              <a:rPr b="1" lang="en-US"/>
              <a:t>l</a:t>
            </a:r>
            <a:r>
              <a:rPr b="1" lang="en-US"/>
              <a:t>i</a:t>
            </a:r>
            <a:r>
              <a:rPr b="1" lang="en-US"/>
              <a:t>y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y</a:t>
            </a:r>
            <a:r>
              <a:rPr b="1" lang="en-US"/>
              <a:t>o</a:t>
            </a:r>
            <a:r>
              <a:rPr b="1" lang="en-US"/>
              <a:t>k</a:t>
            </a:r>
            <a:r>
              <a:rPr b="1" lang="en-US"/>
              <a:t>i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h</a:t>
            </a:r>
            <a:r>
              <a:rPr b="1" lang="en-US"/>
              <a:t>a</a:t>
            </a:r>
            <a:r>
              <a:rPr b="1" lang="en-US"/>
              <a:t>r</a:t>
            </a:r>
            <a:r>
              <a:rPr b="1" lang="en-US"/>
              <a:t>a</a:t>
            </a:r>
            <a:r>
              <a:rPr b="1" lang="en-US"/>
              <a:t>k</a:t>
            </a:r>
            <a:r>
              <a:rPr b="1" lang="en-US"/>
              <a:t>a</a:t>
            </a:r>
            <a:r>
              <a:rPr b="1" lang="en-US"/>
              <a:t>t</a:t>
            </a:r>
            <a:r>
              <a:rPr b="1" lang="en-US"/>
              <a:t>l</a:t>
            </a:r>
            <a:r>
              <a:rPr b="1" lang="en-US"/>
              <a:t>a</a:t>
            </a:r>
            <a:r>
              <a:rPr b="1" lang="en-US"/>
              <a:t>n</a:t>
            </a:r>
            <a:r>
              <a:rPr b="1" lang="en-US"/>
              <a:t>t</a:t>
            </a:r>
            <a:r>
              <a:rPr b="1" lang="en-US"/>
              <a:t>i</a:t>
            </a:r>
            <a:r>
              <a:rPr b="1" lang="en-US"/>
              <a:t>r</a:t>
            </a:r>
            <a:r>
              <a:rPr b="1" lang="en-US"/>
              <a:t>u</a:t>
            </a:r>
            <a:r>
              <a:rPr b="1" lang="en-US"/>
              <a:t>v</a:t>
            </a:r>
            <a:r>
              <a:rPr b="1" lang="en-US"/>
              <a:t>c</a:t>
            </a:r>
            <a:r>
              <a:rPr b="1" lang="en-US"/>
              <a:t>h</a:t>
            </a:r>
            <a:r>
              <a:rPr b="1" lang="en-US"/>
              <a:t>i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f</a:t>
            </a:r>
            <a:r>
              <a:rPr b="1" lang="en-US"/>
              <a:t>a</a:t>
            </a:r>
            <a:r>
              <a:rPr b="1" lang="en-US"/>
              <a:t>o</a:t>
            </a:r>
            <a:r>
              <a:rPr b="1" lang="en-US"/>
              <a:t>l</a:t>
            </a:r>
            <a:r>
              <a:rPr b="1" lang="en-US"/>
              <a:t>l</a:t>
            </a:r>
            <a:r>
              <a:rPr b="1" lang="en-US"/>
              <a:t>i</a:t>
            </a:r>
            <a:r>
              <a:rPr b="1" lang="en-US"/>
              <a:t>g</a:t>
            </a:r>
            <a:r>
              <a:rPr b="1" lang="en-US"/>
              <a:t>i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d</a:t>
            </a:r>
            <a:r>
              <a:rPr b="1" lang="en-US"/>
              <a:t>a</a:t>
            </a:r>
            <a:r>
              <a:rPr b="1" lang="en-US"/>
              <a:t>a</a:t>
            </a:r>
            <a:r>
              <a:rPr b="1" lang="en-US"/>
              <a:t>j</a:t>
            </a:r>
            <a:r>
              <a:rPr b="1" lang="en-US"/>
              <a:t>a</a:t>
            </a:r>
            <a:r>
              <a:rPr b="1" lang="en-US"/>
              <a:t>s</a:t>
            </a:r>
            <a:r>
              <a:rPr b="1" lang="en-US"/>
              <a:t>i</a:t>
            </a:r>
            <a:r>
              <a:rPr b="1" lang="en-US"/>
              <a:t>n</a:t>
            </a:r>
            <a:r>
              <a:rPr b="1" lang="en-US"/>
              <a:t>i</a:t>
            </a:r>
            <a:r>
              <a:rPr b="1" lang="en-US"/>
              <a:t>n</a:t>
            </a:r>
            <a:r>
              <a:rPr b="1" lang="en-US"/>
              <a:t>g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o</a:t>
            </a:r>
            <a:r>
              <a:rPr b="1" lang="en-US"/>
              <a:t>s</a:t>
            </a:r>
            <a:r>
              <a:rPr b="1" lang="en-US"/>
              <a:t>h</a:t>
            </a:r>
            <a:r>
              <a:rPr b="1" lang="en-US"/>
              <a:t>i</a:t>
            </a:r>
            <a:r>
              <a:rPr b="1" lang="en-US"/>
              <a:t>r</a:t>
            </a:r>
            <a:r>
              <a:rPr b="1" lang="en-US"/>
              <a:t>i</a:t>
            </a:r>
            <a:r>
              <a:rPr b="1" lang="en-US"/>
              <a:t>l</a:t>
            </a:r>
            <a:r>
              <a:rPr b="1" lang="en-US"/>
              <a:t>i</a:t>
            </a:r>
            <a:r>
              <a:rPr b="1" lang="en-US"/>
              <a:t>s</a:t>
            </a:r>
            <a:r>
              <a:rPr b="1" lang="en-US"/>
              <a:t>h</a:t>
            </a:r>
            <a:r>
              <a:rPr b="1" lang="en-US"/>
              <a:t>i</a:t>
            </a:r>
            <a:r>
              <a:rPr b="1" lang="en-US"/>
              <a:t>n</a:t>
            </a:r>
            <a:r>
              <a:rPr b="1" lang="en-US"/>
              <a:t>i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t</a:t>
            </a:r>
            <a:r>
              <a:rPr b="1" lang="en-US"/>
              <a:t>a</a:t>
            </a:r>
            <a:r>
              <a:rPr b="1" lang="en-US"/>
              <a:t>q</a:t>
            </a:r>
            <a:r>
              <a:rPr b="1" lang="en-US"/>
              <a:t>o</a:t>
            </a:r>
            <a:r>
              <a:rPr b="1" lang="en-US"/>
              <a:t>z</a:t>
            </a:r>
            <a:r>
              <a:rPr b="1" lang="en-US"/>
              <a:t>o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e</a:t>
            </a:r>
            <a:r>
              <a:rPr b="1" lang="en-US"/>
              <a:t>t</a:t>
            </a:r>
            <a:r>
              <a:rPr b="1" lang="en-US"/>
              <a:t>a</a:t>
            </a:r>
            <a:r>
              <a:rPr b="1" lang="en-US"/>
              <a:t>d</a:t>
            </a:r>
            <a:r>
              <a:rPr b="1" lang="en-US"/>
              <a:t>i</a:t>
            </a:r>
            <a:r>
              <a:rPr b="1" lang="en-US"/>
              <a:t>g</a:t>
            </a:r>
            <a:r>
              <a:rPr b="1" lang="en-US"/>
              <a:t>a</a:t>
            </a:r>
            <a:r>
              <a:rPr b="1" lang="en-US"/>
              <a:t>n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y</a:t>
            </a:r>
            <a:r>
              <a:rPr b="1" lang="en-US"/>
              <a:t>a</a:t>
            </a:r>
            <a:r>
              <a:rPr b="1" lang="en-US"/>
              <a:t>r</a:t>
            </a:r>
            <a:r>
              <a:rPr b="1" lang="en-US"/>
              <a:t>z</a:t>
            </a:r>
            <a:r>
              <a:rPr b="1" lang="en-US"/>
              <a:t>d</a:t>
            </a:r>
            <a:r>
              <a:rPr b="1" lang="en-US"/>
              <a:t>a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o</a:t>
            </a:r>
            <a:r>
              <a:rPr b="1" lang="en-US"/>
              <a:t>n</a:t>
            </a:r>
            <a:r>
              <a:rPr b="1" lang="en-US"/>
              <a:t>g</a:t>
            </a:r>
            <a:r>
              <a:rPr b="1" lang="en-US"/>
              <a:t>n</a:t>
            </a:r>
            <a:r>
              <a:rPr b="1" lang="en-US"/>
              <a:t>i</a:t>
            </a:r>
            <a:r>
              <a:rPr b="1" lang="en-US"/>
              <a:t>n</a:t>
            </a:r>
            <a:r>
              <a:rPr b="1" lang="en-US"/>
              <a:t>g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y</a:t>
            </a:r>
            <a:r>
              <a:rPr altLang="en-US" b="1" lang="en-US"/>
              <a:t>o</a:t>
            </a:r>
            <a:r>
              <a:rPr altLang="ru-RU" b="1" lang="en-US"/>
              <a:t>'</a:t>
            </a:r>
            <a:r>
              <a:rPr altLang="ru-RU" b="1" lang="en-US"/>
              <a:t>n</a:t>
            </a:r>
            <a:r>
              <a:rPr altLang="ru-RU" b="1" lang="en-US"/>
              <a:t>a</a:t>
            </a:r>
            <a:r>
              <a:rPr altLang="ru-RU" b="1" lang="en-US"/>
              <a:t>l</a:t>
            </a:r>
            <a:r>
              <a:rPr altLang="ru-RU" b="1" lang="en-US"/>
              <a:t>t</a:t>
            </a:r>
            <a:r>
              <a:rPr altLang="ru-RU" b="1" lang="en-US"/>
              <a:t>i</a:t>
            </a:r>
            <a:r>
              <a:rPr altLang="ru-RU" b="1" lang="en-US"/>
              <a:t>r</a:t>
            </a:r>
            <a:r>
              <a:rPr altLang="ru-RU" b="1" lang="en-US"/>
              <a:t>i</a:t>
            </a:r>
            <a:r>
              <a:rPr altLang="ru-RU" b="1" lang="en-US"/>
              <a:t>l</a:t>
            </a:r>
            <a:r>
              <a:rPr altLang="ru-RU" b="1" lang="en-US"/>
              <a:t>g</a:t>
            </a:r>
            <a:r>
              <a:rPr altLang="ru-RU" b="1" lang="en-US"/>
              <a:t>a</a:t>
            </a:r>
            <a:r>
              <a:rPr altLang="ru-RU" b="1" lang="en-US"/>
              <a:t>n</a:t>
            </a:r>
            <a:r>
              <a:rPr altLang="ru-RU" b="1" lang="en-US"/>
              <a:t>l</a:t>
            </a:r>
            <a:r>
              <a:rPr altLang="ru-RU" b="1" lang="en-US"/>
              <a:t>i</a:t>
            </a:r>
            <a:r>
              <a:rPr altLang="ru-RU" b="1" lang="en-US"/>
              <a:t>g</a:t>
            </a:r>
            <a:r>
              <a:rPr altLang="ru-RU" b="1" lang="en-US"/>
              <a:t>i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v</a:t>
            </a:r>
            <a:r>
              <a:rPr altLang="ru-RU" b="1" lang="en-US"/>
              <a:t>a</a:t>
            </a:r>
            <a:r>
              <a:rPr altLang="ru-RU" b="1" lang="en-US"/>
              <a:t> </a:t>
            </a:r>
            <a:r>
              <a:rPr altLang="ru-RU" b="1" lang="en-US"/>
              <a:t>u</a:t>
            </a:r>
            <a:r>
              <a:rPr altLang="ru-RU" b="1" lang="en-US"/>
              <a:t>n</a:t>
            </a:r>
            <a:r>
              <a:rPr altLang="ru-RU" b="1" lang="en-US"/>
              <a:t>g</a:t>
            </a:r>
            <a:r>
              <a:rPr altLang="ru-RU" b="1" lang="en-US"/>
              <a:t>a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q</a:t>
            </a:r>
            <a:r>
              <a:rPr altLang="ru-RU" b="1" lang="en-US"/>
              <a:t>a</a:t>
            </a:r>
            <a:r>
              <a:rPr altLang="ru-RU" b="1" lang="en-US"/>
              <a:t>r</a:t>
            </a:r>
            <a:r>
              <a:rPr altLang="ru-RU" b="1" lang="en-US"/>
              <a:t>a</a:t>
            </a:r>
            <a:r>
              <a:rPr altLang="ru-RU" b="1" lang="en-US"/>
              <a:t>t</a:t>
            </a:r>
            <a:r>
              <a:rPr altLang="ru-RU" b="1" lang="en-US"/>
              <a:t>i</a:t>
            </a:r>
            <a:r>
              <a:rPr altLang="ru-RU" b="1" lang="en-US"/>
              <a:t>l</a:t>
            </a:r>
            <a:r>
              <a:rPr altLang="ru-RU" b="1" lang="en-US"/>
              <a:t>g</a:t>
            </a:r>
            <a:r>
              <a:rPr altLang="ru-RU" b="1" lang="en-US"/>
              <a:t>a</a:t>
            </a:r>
            <a:r>
              <a:rPr altLang="ru-RU" b="1" lang="en-US"/>
              <a:t>n</a:t>
            </a:r>
            <a:r>
              <a:rPr altLang="ru-RU" b="1" lang="en-US"/>
              <a:t>l</a:t>
            </a:r>
            <a:r>
              <a:rPr altLang="ru-RU" b="1" lang="en-US"/>
              <a:t>i</a:t>
            </a:r>
            <a:r>
              <a:rPr altLang="ru-RU" b="1" lang="en-US"/>
              <a:t>g</a:t>
            </a:r>
            <a:r>
              <a:rPr altLang="ru-RU" b="1" lang="en-US"/>
              <a:t>i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 </a:t>
            </a:r>
            <a:r>
              <a:rPr altLang="ru-RU" b="1" lang="en-US"/>
              <a:t>h</a:t>
            </a:r>
            <a:r>
              <a:rPr altLang="ru-RU" b="1" lang="en-US"/>
              <a:t>i</a:t>
            </a:r>
            <a:r>
              <a:rPr altLang="ru-RU" b="1" lang="en-US"/>
              <a:t>s</a:t>
            </a:r>
            <a:r>
              <a:rPr altLang="ru-RU" b="1" lang="en-US"/>
              <a:t>o</a:t>
            </a:r>
            <a:r>
              <a:rPr altLang="ru-RU" b="1" lang="en-US"/>
              <a:t>b</a:t>
            </a:r>
            <a:r>
              <a:rPr altLang="ru-RU" b="1" lang="en-US"/>
              <a:t>l</a:t>
            </a:r>
            <a:r>
              <a:rPr altLang="ru-RU" b="1" lang="en-US"/>
              <a:t>a</a:t>
            </a:r>
            <a:r>
              <a:rPr altLang="ru-RU" b="1" lang="en-US"/>
              <a:t>n</a:t>
            </a:r>
            <a:r>
              <a:rPr altLang="ru-RU" b="1" lang="en-US"/>
              <a:t>a</a:t>
            </a:r>
            <a:r>
              <a:rPr altLang="ru-RU" b="1" lang="en-US"/>
              <a:t>d</a:t>
            </a:r>
            <a:r>
              <a:rPr altLang="ru-RU" b="1" lang="en-US"/>
              <a:t>i</a:t>
            </a:r>
            <a:r>
              <a:rPr altLang="ru-RU" b="1" lang="en-US"/>
              <a:t>.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r>
              <a:rPr b="1" lang="en-US"/>
              <a:t> </a:t>
            </a:r>
            <a:endParaRPr b="1" lang="ru-RU"/>
          </a:p>
        </p:txBody>
      </p:sp>
    </p:spTree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"/>
          <p:cNvSpPr>
            <a:spLocks noGrp="1"/>
          </p:cNvSpPr>
          <p:nvPr>
            <p:ph type="title"/>
          </p:nvPr>
        </p:nvSpPr>
        <p:spPr>
          <a:xfrm>
            <a:off x="846478" y="-3085507"/>
            <a:ext cx="7886700" cy="1325563"/>
          </a:xfrm>
        </p:spPr>
        <p:txBody>
          <a:bodyPr/>
          <a:p>
            <a:endParaRPr lang="ru-RU"/>
          </a:p>
        </p:txBody>
      </p:sp>
      <p:sp>
        <p:nvSpPr>
          <p:cNvPr id="1048659" name=""/>
          <p:cNvSpPr>
            <a:spLocks noGrp="1"/>
          </p:cNvSpPr>
          <p:nvPr>
            <p:ph idx="1"/>
          </p:nvPr>
        </p:nvSpPr>
        <p:spPr>
          <a:xfrm>
            <a:off x="2785334" y="-5560203"/>
            <a:ext cx="9210228" cy="4351338"/>
          </a:xfrm>
        </p:spPr>
        <p:txBody>
          <a:bodyPr/>
          <a:p>
            <a:endParaRPr lang="ru-RU"/>
          </a:p>
        </p:txBody>
      </p:sp>
      <p:sp>
        <p:nvSpPr>
          <p:cNvPr id="1048660" name=""/>
          <p:cNvSpPr/>
          <p:nvPr/>
        </p:nvSpPr>
        <p:spPr>
          <a:xfrm rot="3716305" flipV="1">
            <a:off x="7327260" y="-6258569"/>
            <a:ext cx="2283320" cy="2283320"/>
          </a:xfrm>
          <a:prstGeom prst="rect"/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en-US"/>
              <a:t>D</a:t>
            </a:r>
            <a:r>
              <a:rPr lang="en-US"/>
              <a:t>I</a:t>
            </a:r>
            <a:r>
              <a:rPr lang="en-US"/>
              <a:t>Q</a:t>
            </a:r>
            <a:r>
              <a:rPr lang="en-US"/>
              <a:t>Q</a:t>
            </a:r>
            <a:r>
              <a:rPr lang="en-US"/>
              <a:t>A</a:t>
            </a:r>
            <a:r>
              <a:rPr lang="en-US"/>
              <a:t>T</a:t>
            </a:r>
            <a:endParaRPr lang="ru-RU"/>
          </a:p>
        </p:txBody>
      </p:sp>
      <p:cxnSp>
        <p:nvCxnSpPr>
          <p:cNvPr id="3145728" name=""/>
          <p:cNvCxnSpPr>
            <a:cxnSpLocks/>
          </p:cNvCxnSpPr>
          <p:nvPr/>
        </p:nvCxnSpPr>
        <p:spPr>
          <a:xfrm>
            <a:off x="3598107" y="-3767390"/>
            <a:ext cx="3047119" cy="3073770"/>
          </a:xfrm>
          <a:prstGeom prst="straightConnector1"/>
          <a:ln w="25400">
            <a:solidFill>
              <a:srgbClr val="666666"/>
            </a:solidFill>
            <a:tailEnd type="triangle" w="lg" len="lg"/>
          </a:ln>
        </p:spPr>
      </p:cxnSp>
      <p:sp>
        <p:nvSpPr>
          <p:cNvPr id="1048661" name=""/>
          <p:cNvSpPr/>
          <p:nvPr/>
        </p:nvSpPr>
        <p:spPr>
          <a:xfrm>
            <a:off x="3322997" y="10512995"/>
            <a:ext cx="4067451" cy="4067450"/>
          </a:xfrm>
          <a:prstGeom prst="ellipse"/>
          <a:solidFill>
            <a:srgbClr val="FFFFFF"/>
          </a:solidFill>
          <a:ln w="25400">
            <a:solidFill>
              <a:srgbClr val="3893E0"/>
            </a:solidFill>
          </a:ln>
        </p:spPr>
        <p:txBody>
          <a:bodyPr anchor="ctr"/>
          <a:p>
            <a:pPr algn="ctr"/>
            <a:endParaRPr lang="ru-RU"/>
          </a:p>
        </p:txBody>
      </p:sp>
      <p:sp>
        <p:nvSpPr>
          <p:cNvPr id="1048662" name=""/>
          <p:cNvSpPr/>
          <p:nvPr/>
        </p:nvSpPr>
        <p:spPr>
          <a:xfrm>
            <a:off x="2978398" y="224274"/>
            <a:ext cx="3049936" cy="1068601"/>
          </a:xfrm>
          <a:prstGeom prst="ellipseRibbon2"/>
          <a:solidFill>
            <a:srgbClr val="FFFFFF"/>
          </a:solidFill>
          <a:ln w="25400">
            <a:solidFill>
              <a:srgbClr val="3893E0"/>
            </a:solidFill>
          </a:ln>
        </p:spPr>
        <p:txBody>
          <a:bodyPr anchor="ctr"/>
          <a:p>
            <a:pPr algn="ctr"/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endParaRPr sz="3200" lang="ru-RU"/>
          </a:p>
        </p:txBody>
      </p:sp>
      <p:cxnSp>
        <p:nvCxnSpPr>
          <p:cNvPr id="3145729" name=""/>
          <p:cNvCxnSpPr>
            <a:cxnSpLocks/>
          </p:cNvCxnSpPr>
          <p:nvPr/>
        </p:nvCxnSpPr>
        <p:spPr>
          <a:xfrm>
            <a:off x="8209504" y="-1208864"/>
            <a:ext cx="1803926" cy="1832752"/>
          </a:xfrm>
          <a:prstGeom prst="straightConnector1"/>
          <a:ln w="25400">
            <a:solidFill>
              <a:srgbClr val="666666"/>
            </a:solidFill>
            <a:tailEnd type="triangle" w="lg" len="lg"/>
          </a:ln>
        </p:spPr>
      </p:cxnSp>
      <p:sp>
        <p:nvSpPr>
          <p:cNvPr id="1048663" name=""/>
          <p:cNvSpPr/>
          <p:nvPr/>
        </p:nvSpPr>
        <p:spPr>
          <a:xfrm>
            <a:off x="321680" y="1284841"/>
            <a:ext cx="1865300" cy="3587203"/>
          </a:xfrm>
          <a:prstGeom prst="roundRect"/>
          <a:solidFill>
            <a:srgbClr val="FFFFFF"/>
          </a:solidFill>
          <a:ln w="25400">
            <a:solidFill>
              <a:srgbClr val="3893E0"/>
            </a:solidFill>
          </a:ln>
        </p:spPr>
        <p:txBody>
          <a:bodyPr anchor="ctr"/>
          <a:p>
            <a:pPr algn="ctr"/>
            <a:r>
              <a:rPr sz="2800" lang="en-US"/>
              <a:t>I</a:t>
            </a:r>
            <a:r>
              <a:rPr sz="2800" lang="en-US"/>
              <a:t>x</a:t>
            </a:r>
            <a:r>
              <a:rPr sz="2800" lang="en-US"/>
              <a:t>t</a:t>
            </a:r>
            <a:r>
              <a:rPr sz="2800" lang="en-US"/>
              <a:t>i</a:t>
            </a:r>
            <a:r>
              <a:rPr sz="2800" lang="en-US"/>
              <a:t>y</a:t>
            </a:r>
            <a:r>
              <a:rPr sz="2800" lang="en-US"/>
              <a:t>o</a:t>
            </a:r>
            <a:r>
              <a:rPr sz="2800" lang="en-US"/>
              <a:t>r</a:t>
            </a:r>
            <a:r>
              <a:rPr sz="2800" lang="en-US"/>
              <a:t>i</a:t>
            </a:r>
            <a:r>
              <a:rPr sz="2800" lang="en-US"/>
              <a:t>y</a:t>
            </a:r>
            <a:r>
              <a:rPr sz="2800" lang="en-US"/>
              <a:t> </a:t>
            </a:r>
            <a:r>
              <a:rPr sz="2800" lang="en-US"/>
              <a:t>d</a:t>
            </a:r>
            <a:r>
              <a:rPr sz="2800" lang="en-US"/>
              <a:t>i</a:t>
            </a:r>
            <a:r>
              <a:rPr sz="2800" lang="en-US"/>
              <a:t>q</a:t>
            </a:r>
            <a:r>
              <a:rPr sz="2800" lang="en-US"/>
              <a:t>q</a:t>
            </a:r>
            <a:r>
              <a:rPr sz="2800" lang="en-US"/>
              <a:t>a</a:t>
            </a:r>
            <a:r>
              <a:rPr sz="2800" lang="en-US"/>
              <a:t>t</a:t>
            </a:r>
            <a:endParaRPr lang="ru-RU"/>
          </a:p>
          <a:p>
            <a:pPr algn="ctr"/>
            <a:r>
              <a:rPr sz="2400" lang="en-US"/>
              <a:t>M</a:t>
            </a:r>
            <a:r>
              <a:rPr sz="2400" lang="en-US"/>
              <a:t>a</a:t>
            </a:r>
            <a:r>
              <a:rPr sz="2400" lang="en-US"/>
              <a:t>q</a:t>
            </a:r>
            <a:r>
              <a:rPr sz="2400" lang="en-US"/>
              <a:t>s</a:t>
            </a:r>
            <a:r>
              <a:rPr sz="2400" lang="en-US"/>
              <a:t>a</a:t>
            </a:r>
            <a:r>
              <a:rPr sz="2400" lang="en-US"/>
              <a:t>d</a:t>
            </a:r>
            <a:r>
              <a:rPr sz="2400" lang="en-US"/>
              <a:t>g</a:t>
            </a:r>
            <a:r>
              <a:rPr sz="2400" lang="en-US"/>
              <a:t>a</a:t>
            </a:r>
            <a:r>
              <a:rPr sz="2400" lang="en-US"/>
              <a:t> </a:t>
            </a:r>
            <a:r>
              <a:rPr sz="2400" lang="en-US"/>
              <a:t>q</a:t>
            </a:r>
            <a:r>
              <a:rPr sz="2400" lang="en-US"/>
              <a:t>a</a:t>
            </a:r>
            <a:r>
              <a:rPr sz="2400" lang="en-US"/>
              <a:t>r</a:t>
            </a:r>
            <a:r>
              <a:rPr sz="2400" lang="en-US"/>
              <a:t>a</a:t>
            </a:r>
            <a:r>
              <a:rPr sz="2400" lang="en-US"/>
              <a:t>t</a:t>
            </a:r>
            <a:r>
              <a:rPr sz="2400" lang="en-US"/>
              <a:t>i</a:t>
            </a:r>
            <a:r>
              <a:rPr sz="2400" lang="en-US"/>
              <a:t>l</a:t>
            </a:r>
            <a:r>
              <a:rPr sz="2400" lang="en-US"/>
              <a:t>g</a:t>
            </a:r>
            <a:r>
              <a:rPr sz="2400" lang="en-US"/>
              <a:t>a</a:t>
            </a:r>
            <a:r>
              <a:rPr sz="2400" lang="en-US"/>
              <a:t>n</a:t>
            </a:r>
            <a:r>
              <a:rPr sz="2400" lang="en-US"/>
              <a:t> </a:t>
            </a:r>
            <a:r>
              <a:rPr sz="2400" lang="en-US"/>
              <a:t>i</a:t>
            </a:r>
            <a:r>
              <a:rPr sz="2400" lang="en-US"/>
              <a:t>r</a:t>
            </a:r>
            <a:r>
              <a:rPr sz="2400" lang="en-US"/>
              <a:t>o</a:t>
            </a:r>
            <a:r>
              <a:rPr sz="2400" lang="en-US"/>
              <a:t>d</a:t>
            </a:r>
            <a:r>
              <a:rPr sz="2400" lang="en-US"/>
              <a:t>a</a:t>
            </a:r>
            <a:r>
              <a:rPr sz="2400" lang="en-US"/>
              <a:t>v</a:t>
            </a:r>
            <a:r>
              <a:rPr sz="2400" lang="en-US"/>
              <a:t>i</a:t>
            </a:r>
            <a:r>
              <a:rPr sz="2400" lang="en-US"/>
              <a:t>y</a:t>
            </a:r>
            <a:r>
              <a:rPr sz="2400" lang="en-US"/>
              <a:t> </a:t>
            </a:r>
            <a:r>
              <a:rPr sz="2400" lang="en-US"/>
              <a:t>j</a:t>
            </a:r>
            <a:r>
              <a:rPr sz="2400" lang="en-US"/>
              <a:t>a</a:t>
            </a:r>
            <a:r>
              <a:rPr sz="2400" lang="en-US"/>
              <a:t>r</a:t>
            </a:r>
            <a:r>
              <a:rPr sz="2400" lang="en-US"/>
              <a:t>a</a:t>
            </a:r>
            <a:r>
              <a:rPr sz="2400" lang="en-US"/>
              <a:t>y</a:t>
            </a:r>
            <a:r>
              <a:rPr sz="2400" lang="en-US"/>
              <a:t>o</a:t>
            </a:r>
            <a:r>
              <a:rPr sz="2400" lang="en-US"/>
              <a:t>n</a:t>
            </a:r>
            <a:r>
              <a:rPr sz="2400" lang="en-US"/>
              <a:t> </a:t>
            </a:r>
            <a:r>
              <a:rPr sz="2400" lang="en-US"/>
              <a:t>m</a:t>
            </a:r>
            <a:r>
              <a:rPr sz="2400" lang="en-US"/>
              <a:t>a</a:t>
            </a:r>
            <a:r>
              <a:rPr sz="2400" lang="en-US"/>
              <a:t>v</a:t>
            </a:r>
            <a:r>
              <a:rPr sz="2400" lang="en-US"/>
              <a:t>j</a:t>
            </a:r>
            <a:r>
              <a:rPr sz="2400" lang="en-US"/>
              <a:t>u</a:t>
            </a:r>
            <a:r>
              <a:rPr sz="2400" lang="en-US"/>
              <a:t>d</a:t>
            </a:r>
            <a:r>
              <a:rPr sz="2400" lang="en-US"/>
              <a:t>l</a:t>
            </a:r>
            <a:r>
              <a:rPr sz="2400" lang="en-US"/>
              <a:t>i</a:t>
            </a:r>
            <a:r>
              <a:rPr sz="2400" lang="en-US"/>
              <a:t>g</a:t>
            </a:r>
            <a:r>
              <a:rPr sz="2400" lang="en-US"/>
              <a:t>i</a:t>
            </a:r>
            <a:endParaRPr lang="ru-RU"/>
          </a:p>
        </p:txBody>
      </p:sp>
      <p:sp>
        <p:nvSpPr>
          <p:cNvPr id="1048664" name=""/>
          <p:cNvSpPr/>
          <p:nvPr/>
        </p:nvSpPr>
        <p:spPr>
          <a:xfrm>
            <a:off x="2186980" y="3415912"/>
            <a:ext cx="3196229" cy="3442088"/>
          </a:xfrm>
          <a:prstGeom prst="roundRect"/>
          <a:solidFill>
            <a:srgbClr val="FFFFFF"/>
          </a:solidFill>
          <a:ln w="25400">
            <a:solidFill>
              <a:srgbClr val="3893E0"/>
            </a:solidFill>
          </a:ln>
        </p:spPr>
        <p:txBody>
          <a:bodyPr anchor="ctr"/>
          <a:p>
            <a:pPr algn="ctr"/>
            <a:r>
              <a:rPr sz="3600" lang="en-US"/>
              <a:t>I</a:t>
            </a:r>
            <a:r>
              <a:rPr sz="3600" lang="en-US"/>
              <a:t>x</a:t>
            </a:r>
            <a:r>
              <a:rPr sz="3600" lang="en-US"/>
              <a:t>t</a:t>
            </a:r>
            <a:r>
              <a:rPr sz="3600" lang="en-US"/>
              <a:t>i</a:t>
            </a:r>
            <a:r>
              <a:rPr sz="3600" lang="en-US"/>
              <a:t>y</a:t>
            </a:r>
            <a:r>
              <a:rPr sz="3600" lang="en-US"/>
              <a:t>o</a:t>
            </a:r>
            <a:r>
              <a:rPr sz="3600" lang="en-US"/>
              <a:t>r</a:t>
            </a:r>
            <a:r>
              <a:rPr sz="3600" lang="en-US"/>
              <a:t>s</a:t>
            </a:r>
            <a:r>
              <a:rPr sz="3600" lang="en-US"/>
              <a:t>i</a:t>
            </a:r>
            <a:r>
              <a:rPr sz="3600" lang="en-US"/>
              <a:t>z</a:t>
            </a:r>
            <a:r>
              <a:rPr sz="3600" lang="en-US"/>
              <a:t> </a:t>
            </a:r>
            <a:r>
              <a:rPr sz="3600" lang="en-US"/>
              <a:t>d</a:t>
            </a:r>
            <a:r>
              <a:rPr sz="3600" lang="en-US"/>
              <a:t>i</a:t>
            </a:r>
            <a:r>
              <a:rPr sz="3600" lang="en-US"/>
              <a:t>q</a:t>
            </a:r>
            <a:r>
              <a:rPr sz="3600" lang="en-US"/>
              <a:t>q</a:t>
            </a:r>
            <a:r>
              <a:rPr sz="3600" lang="en-US"/>
              <a:t>a</a:t>
            </a:r>
            <a:r>
              <a:rPr sz="3600" lang="en-US"/>
              <a:t>t</a:t>
            </a:r>
            <a:endParaRPr sz="3600" lang="ru-RU"/>
          </a:p>
          <a:p>
            <a:pPr algn="ctr"/>
            <a:r>
              <a:rPr sz="2800" lang="en-US"/>
              <a:t>M</a:t>
            </a:r>
            <a:r>
              <a:rPr sz="2800" lang="en-US"/>
              <a:t>a</a:t>
            </a:r>
            <a:r>
              <a:rPr sz="2800" lang="en-US"/>
              <a:t>q</a:t>
            </a:r>
            <a:r>
              <a:rPr sz="2800" lang="en-US"/>
              <a:t>s</a:t>
            </a:r>
            <a:r>
              <a:rPr sz="2800" lang="en-US"/>
              <a:t>a</a:t>
            </a:r>
            <a:r>
              <a:rPr sz="2800" lang="en-US"/>
              <a:t>d</a:t>
            </a:r>
            <a:r>
              <a:rPr sz="2800" lang="en-US"/>
              <a:t>g</a:t>
            </a:r>
            <a:r>
              <a:rPr sz="2800" lang="en-US"/>
              <a:t>a</a:t>
            </a:r>
            <a:r>
              <a:rPr sz="2800" lang="en-US"/>
              <a:t> </a:t>
            </a:r>
            <a:r>
              <a:rPr sz="2800" lang="en-US"/>
              <a:t>q</a:t>
            </a:r>
            <a:r>
              <a:rPr sz="2800" lang="en-US"/>
              <a:t>a</a:t>
            </a:r>
            <a:r>
              <a:rPr sz="2800" lang="en-US"/>
              <a:t>r</a:t>
            </a:r>
            <a:r>
              <a:rPr sz="2800" lang="en-US"/>
              <a:t>a</a:t>
            </a:r>
            <a:r>
              <a:rPr sz="2800" lang="en-US"/>
              <a:t>t</a:t>
            </a:r>
            <a:r>
              <a:rPr sz="2800" lang="en-US"/>
              <a:t>i</a:t>
            </a:r>
            <a:r>
              <a:rPr sz="2800" lang="en-US"/>
              <a:t>l</a:t>
            </a:r>
            <a:r>
              <a:rPr sz="2800" lang="en-US"/>
              <a:t>g</a:t>
            </a:r>
            <a:r>
              <a:rPr sz="2800" lang="en-US"/>
              <a:t>a</a:t>
            </a:r>
            <a:r>
              <a:rPr sz="2800" lang="en-US"/>
              <a:t>n</a:t>
            </a:r>
            <a:r>
              <a:rPr sz="2800" lang="en-US"/>
              <a:t> </a:t>
            </a:r>
            <a:r>
              <a:rPr sz="2800" lang="en-US"/>
              <a:t>i</a:t>
            </a:r>
            <a:r>
              <a:rPr sz="2800" lang="en-US"/>
              <a:t>r</a:t>
            </a:r>
            <a:r>
              <a:rPr sz="2800" lang="en-US"/>
              <a:t>o</a:t>
            </a:r>
            <a:r>
              <a:rPr sz="2800" lang="en-US"/>
              <a:t>d</a:t>
            </a:r>
            <a:r>
              <a:rPr sz="2800" lang="en-US"/>
              <a:t>a</a:t>
            </a:r>
            <a:r>
              <a:rPr sz="2800" lang="en-US"/>
              <a:t>v</a:t>
            </a:r>
            <a:r>
              <a:rPr sz="2800" lang="en-US"/>
              <a:t>i</a:t>
            </a:r>
            <a:r>
              <a:rPr sz="2800" lang="en-US"/>
              <a:t>y</a:t>
            </a:r>
            <a:r>
              <a:rPr sz="2800" lang="en-US"/>
              <a:t> </a:t>
            </a:r>
            <a:r>
              <a:rPr sz="2800" lang="en-US"/>
              <a:t>j</a:t>
            </a:r>
            <a:r>
              <a:rPr sz="2800" lang="en-US"/>
              <a:t>a</a:t>
            </a:r>
            <a:r>
              <a:rPr sz="2800" lang="en-US"/>
              <a:t>r</a:t>
            </a:r>
            <a:r>
              <a:rPr sz="2800" lang="en-US"/>
              <a:t>a</a:t>
            </a:r>
            <a:r>
              <a:rPr sz="2800" lang="en-US"/>
              <a:t>y</a:t>
            </a:r>
            <a:r>
              <a:rPr sz="2800" lang="en-US"/>
              <a:t>o</a:t>
            </a:r>
            <a:r>
              <a:rPr sz="2800" lang="en-US"/>
              <a:t>n</a:t>
            </a:r>
            <a:r>
              <a:rPr sz="2800" lang="en-US"/>
              <a:t>n</a:t>
            </a:r>
            <a:r>
              <a:rPr sz="2800" lang="en-US"/>
              <a:t>i</a:t>
            </a:r>
            <a:r>
              <a:rPr sz="2800" lang="en-US"/>
              <a:t>n</a:t>
            </a:r>
            <a:r>
              <a:rPr sz="2800" lang="en-US"/>
              <a:t>g</a:t>
            </a:r>
            <a:r>
              <a:rPr sz="2800" lang="en-US"/>
              <a:t> </a:t>
            </a:r>
            <a:r>
              <a:rPr sz="2800" lang="en-US"/>
              <a:t>m</a:t>
            </a:r>
            <a:r>
              <a:rPr sz="2800" lang="en-US"/>
              <a:t>a</a:t>
            </a:r>
            <a:r>
              <a:rPr sz="2800" lang="en-US"/>
              <a:t>v</a:t>
            </a:r>
            <a:r>
              <a:rPr sz="2800" lang="en-US"/>
              <a:t>n</a:t>
            </a:r>
            <a:r>
              <a:rPr sz="2800" lang="en-US"/>
              <a:t>u</a:t>
            </a:r>
            <a:r>
              <a:rPr sz="2800" lang="en-US"/>
              <a:t>d</a:t>
            </a:r>
            <a:r>
              <a:rPr sz="2800" lang="en-US"/>
              <a:t> </a:t>
            </a:r>
            <a:r>
              <a:rPr sz="2800" lang="en-US"/>
              <a:t>e</a:t>
            </a:r>
            <a:r>
              <a:rPr sz="2800" lang="en-US"/>
              <a:t>m</a:t>
            </a:r>
            <a:r>
              <a:rPr sz="2800" lang="en-US"/>
              <a:t>a</a:t>
            </a:r>
            <a:r>
              <a:rPr sz="2800" lang="en-US"/>
              <a:t>s</a:t>
            </a:r>
            <a:r>
              <a:rPr sz="2800" lang="en-US"/>
              <a:t>l</a:t>
            </a:r>
            <a:r>
              <a:rPr sz="2800" lang="en-US"/>
              <a:t>i</a:t>
            </a:r>
            <a:r>
              <a:rPr sz="2800" lang="en-US"/>
              <a:t>g</a:t>
            </a:r>
            <a:r>
              <a:rPr sz="2800" lang="en-US"/>
              <a:t>i</a:t>
            </a:r>
            <a:endParaRPr sz="3600" lang="ru-RU"/>
          </a:p>
        </p:txBody>
      </p:sp>
      <p:sp>
        <p:nvSpPr>
          <p:cNvPr id="1048665" name=""/>
          <p:cNvSpPr/>
          <p:nvPr/>
        </p:nvSpPr>
        <p:spPr>
          <a:xfrm>
            <a:off x="5619136" y="1657690"/>
            <a:ext cx="3542622" cy="3542621"/>
          </a:xfrm>
          <a:prstGeom prst="roundRect"/>
          <a:solidFill>
            <a:srgbClr val="FFFFFF"/>
          </a:solidFill>
          <a:ln w="25400">
            <a:solidFill>
              <a:srgbClr val="3893E0"/>
            </a:solidFill>
          </a:ln>
        </p:spPr>
        <p:txBody>
          <a:bodyPr anchor="ctr"/>
          <a:p>
            <a:pPr algn="ctr"/>
            <a:r>
              <a:rPr sz="3600" lang="en-US"/>
              <a:t>I</a:t>
            </a:r>
            <a:r>
              <a:rPr sz="3600" lang="en-US"/>
              <a:t>x</a:t>
            </a:r>
            <a:r>
              <a:rPr sz="3600" lang="en-US"/>
              <a:t>t</a:t>
            </a:r>
            <a:r>
              <a:rPr sz="3600" lang="en-US"/>
              <a:t>i</a:t>
            </a:r>
            <a:r>
              <a:rPr sz="3600" lang="en-US"/>
              <a:t>y</a:t>
            </a:r>
            <a:r>
              <a:rPr sz="3600" lang="en-US"/>
              <a:t>o</a:t>
            </a:r>
            <a:r>
              <a:rPr sz="3600" lang="en-US"/>
              <a:t>r</a:t>
            </a:r>
            <a:r>
              <a:rPr sz="3600" lang="en-US"/>
              <a:t>d</a:t>
            </a:r>
            <a:r>
              <a:rPr sz="3600" lang="en-US"/>
              <a:t>a</a:t>
            </a:r>
            <a:r>
              <a:rPr sz="3600" lang="en-US"/>
              <a:t>n</a:t>
            </a:r>
            <a:r>
              <a:rPr sz="3600" lang="en-US"/>
              <a:t> </a:t>
            </a:r>
            <a:r>
              <a:rPr sz="3600" lang="en-US"/>
              <a:t>s</a:t>
            </a:r>
            <a:r>
              <a:rPr sz="3600" lang="en-US"/>
              <a:t>o</a:t>
            </a:r>
            <a:r>
              <a:rPr sz="3600" lang="en-US"/>
              <a:t>'</a:t>
            </a:r>
            <a:r>
              <a:rPr sz="3600" lang="en-US"/>
              <a:t>n</a:t>
            </a:r>
            <a:r>
              <a:rPr sz="3600" lang="en-US"/>
              <a:t>g</a:t>
            </a:r>
            <a:r>
              <a:rPr sz="3600" lang="en-US"/>
              <a:t>i</a:t>
            </a:r>
            <a:r>
              <a:rPr sz="3600" lang="en-US"/>
              <a:t> </a:t>
            </a:r>
            <a:r>
              <a:rPr sz="3600" lang="en-US"/>
              <a:t>d</a:t>
            </a:r>
            <a:r>
              <a:rPr sz="3600" lang="en-US"/>
              <a:t>i</a:t>
            </a:r>
            <a:r>
              <a:rPr sz="3600" lang="en-US"/>
              <a:t>q</a:t>
            </a:r>
            <a:r>
              <a:rPr sz="3600" lang="en-US"/>
              <a:t>q</a:t>
            </a:r>
            <a:r>
              <a:rPr sz="3600" lang="en-US"/>
              <a:t>a</a:t>
            </a:r>
            <a:r>
              <a:rPr sz="3600" lang="en-US"/>
              <a:t>t</a:t>
            </a:r>
            <a:endParaRPr lang="ru-RU"/>
          </a:p>
          <a:p>
            <a:pPr algn="ctr"/>
            <a:r>
              <a:rPr sz="2800" lang="en-US"/>
              <a:t>M</a:t>
            </a:r>
            <a:r>
              <a:rPr sz="2800" lang="en-US"/>
              <a:t>a</a:t>
            </a:r>
            <a:r>
              <a:rPr sz="2800" lang="en-US"/>
              <a:t>q</a:t>
            </a:r>
            <a:r>
              <a:rPr sz="2800" lang="en-US"/>
              <a:t>s</a:t>
            </a:r>
            <a:r>
              <a:rPr sz="2800" lang="en-US"/>
              <a:t>a</a:t>
            </a:r>
            <a:r>
              <a:rPr sz="2800" lang="en-US"/>
              <a:t>d</a:t>
            </a:r>
            <a:r>
              <a:rPr sz="2800" lang="en-US"/>
              <a:t>g</a:t>
            </a:r>
            <a:r>
              <a:rPr sz="2800" lang="en-US"/>
              <a:t>a</a:t>
            </a:r>
            <a:r>
              <a:rPr sz="2800" lang="en-US"/>
              <a:t> </a:t>
            </a:r>
            <a:r>
              <a:rPr sz="2800" lang="en-US"/>
              <a:t>q</a:t>
            </a:r>
            <a:r>
              <a:rPr sz="2800" lang="en-US"/>
              <a:t>a</a:t>
            </a:r>
            <a:r>
              <a:rPr sz="2800" lang="en-US"/>
              <a:t>r</a:t>
            </a:r>
            <a:r>
              <a:rPr sz="2800" lang="en-US"/>
              <a:t>a</a:t>
            </a:r>
            <a:r>
              <a:rPr sz="2800" lang="en-US"/>
              <a:t>t</a:t>
            </a:r>
            <a:r>
              <a:rPr sz="2800" lang="en-US"/>
              <a:t>i</a:t>
            </a:r>
            <a:r>
              <a:rPr sz="2800" lang="en-US"/>
              <a:t>l</a:t>
            </a:r>
            <a:r>
              <a:rPr sz="2800" lang="en-US"/>
              <a:t>g</a:t>
            </a:r>
            <a:r>
              <a:rPr sz="2800" lang="en-US"/>
              <a:t>a</a:t>
            </a:r>
            <a:r>
              <a:rPr sz="2800" lang="en-US"/>
              <a:t>n</a:t>
            </a:r>
            <a:r>
              <a:rPr sz="2800" lang="en-US"/>
              <a:t> </a:t>
            </a:r>
            <a:r>
              <a:rPr sz="2800" lang="en-US"/>
              <a:t>b</a:t>
            </a:r>
            <a:r>
              <a:rPr sz="2800" lang="en-US"/>
              <a:t>i</a:t>
            </a:r>
            <a:r>
              <a:rPr sz="2800" lang="en-US"/>
              <a:t>r</a:t>
            </a:r>
            <a:r>
              <a:rPr sz="2800" lang="en-US"/>
              <a:t>o</a:t>
            </a:r>
            <a:r>
              <a:rPr sz="2800" lang="en-US"/>
              <a:t>q</a:t>
            </a:r>
            <a:r>
              <a:rPr sz="2800" lang="en-US"/>
              <a:t>.</a:t>
            </a:r>
            <a:r>
              <a:rPr sz="2800" lang="en-US"/>
              <a:t> </a:t>
            </a:r>
            <a:r>
              <a:rPr sz="2800" lang="en-US"/>
              <a:t>I</a:t>
            </a:r>
            <a:r>
              <a:rPr sz="2800" lang="en-US"/>
              <a:t>r</a:t>
            </a:r>
            <a:r>
              <a:rPr sz="2800" lang="en-US"/>
              <a:t>o</a:t>
            </a:r>
            <a:r>
              <a:rPr sz="2800" lang="en-US"/>
              <a:t>d</a:t>
            </a:r>
            <a:r>
              <a:rPr sz="2800" lang="en-US"/>
              <a:t>a</a:t>
            </a:r>
            <a:r>
              <a:rPr sz="2800" lang="en-US"/>
              <a:t>v</a:t>
            </a:r>
            <a:r>
              <a:rPr sz="2800" lang="en-US"/>
              <a:t>i</a:t>
            </a:r>
            <a:r>
              <a:rPr sz="2800" lang="en-US"/>
              <a:t>y</a:t>
            </a:r>
            <a:r>
              <a:rPr sz="2800" lang="en-US"/>
              <a:t> </a:t>
            </a:r>
            <a:r>
              <a:rPr sz="2800" lang="en-US"/>
              <a:t>j</a:t>
            </a:r>
            <a:r>
              <a:rPr sz="2800" lang="en-US"/>
              <a:t>a</a:t>
            </a:r>
            <a:r>
              <a:rPr sz="2800" lang="en-US"/>
              <a:t>r</a:t>
            </a:r>
            <a:r>
              <a:rPr sz="2800" lang="en-US"/>
              <a:t>a</a:t>
            </a:r>
            <a:r>
              <a:rPr sz="2800" lang="en-US"/>
              <a:t>y</a:t>
            </a:r>
            <a:r>
              <a:rPr sz="2800" lang="en-US"/>
              <a:t>o</a:t>
            </a:r>
            <a:r>
              <a:rPr sz="2800" lang="en-US"/>
              <a:t>n</a:t>
            </a:r>
            <a:r>
              <a:rPr sz="2800" lang="en-US"/>
              <a:t>d</a:t>
            </a:r>
            <a:r>
              <a:rPr sz="2800" lang="en-US"/>
              <a:t>a</a:t>
            </a:r>
            <a:r>
              <a:rPr sz="2800" lang="en-US"/>
              <a:t> </a:t>
            </a:r>
            <a:r>
              <a:rPr sz="2800" lang="en-US"/>
              <a:t>n</a:t>
            </a:r>
            <a:r>
              <a:rPr sz="2800" lang="en-US"/>
              <a:t>a</a:t>
            </a:r>
            <a:r>
              <a:rPr sz="2800" lang="en-US"/>
              <a:t>m</a:t>
            </a:r>
            <a:r>
              <a:rPr sz="2800" lang="en-US"/>
              <a:t>o</a:t>
            </a:r>
            <a:r>
              <a:rPr sz="2800" lang="en-US"/>
              <a:t>y</a:t>
            </a:r>
            <a:r>
              <a:rPr sz="2800" lang="en-US"/>
              <a:t>o</a:t>
            </a:r>
            <a:r>
              <a:rPr sz="2800" lang="en-US"/>
              <a:t>n</a:t>
            </a:r>
            <a:r>
              <a:rPr sz="2800" lang="en-US"/>
              <a:t> </a:t>
            </a:r>
            <a:r>
              <a:rPr sz="2800" lang="en-US"/>
              <a:t>b</a:t>
            </a:r>
            <a:r>
              <a:rPr sz="2800" lang="en-US"/>
              <a:t>o</a:t>
            </a:r>
            <a:r>
              <a:rPr sz="2800" lang="en-US"/>
              <a:t>'</a:t>
            </a:r>
            <a:r>
              <a:rPr sz="2800" lang="en-US"/>
              <a:t>l</a:t>
            </a:r>
            <a:r>
              <a:rPr sz="2800" lang="en-US"/>
              <a:t>m</a:t>
            </a:r>
            <a:r>
              <a:rPr sz="2800" lang="en-US"/>
              <a:t>a</a:t>
            </a:r>
            <a:r>
              <a:rPr sz="2800" lang="en-US"/>
              <a:t>y</a:t>
            </a:r>
            <a:r>
              <a:rPr sz="2800" lang="en-US"/>
              <a:t>d</a:t>
            </a:r>
            <a:r>
              <a:rPr sz="2800" lang="en-US"/>
              <a:t>i</a:t>
            </a:r>
            <a:r>
              <a:rPr sz="2800" lang="en-US"/>
              <a:t>g</a:t>
            </a:r>
            <a:r>
              <a:rPr sz="2800" lang="en-US"/>
              <a:t>a</a:t>
            </a:r>
            <a:r>
              <a:rPr sz="2800" lang="en-US"/>
              <a:t>n</a:t>
            </a:r>
            <a:r>
              <a:rPr sz="2800" lang="en-US"/>
              <a:t> </a:t>
            </a:r>
            <a:r>
              <a:rPr sz="2800" lang="en-US"/>
              <a:t>d</a:t>
            </a:r>
            <a:r>
              <a:rPr sz="2800" lang="en-US"/>
              <a:t>i</a:t>
            </a:r>
            <a:r>
              <a:rPr sz="2800" lang="en-US"/>
              <a:t>q</a:t>
            </a:r>
            <a:r>
              <a:rPr sz="2800" lang="en-US"/>
              <a:t>q</a:t>
            </a:r>
            <a:r>
              <a:rPr sz="2800" lang="en-US"/>
              <a:t>a</a:t>
            </a:r>
            <a:r>
              <a:rPr sz="2800" lang="en-US"/>
              <a:t>t</a:t>
            </a:r>
            <a:endParaRPr lang="ru-RU"/>
          </a:p>
        </p:txBody>
      </p:sp>
      <p:cxnSp>
        <p:nvCxnSpPr>
          <p:cNvPr id="3145730" name=""/>
          <p:cNvCxnSpPr>
            <a:cxnSpLocks/>
          </p:cNvCxnSpPr>
          <p:nvPr/>
        </p:nvCxnSpPr>
        <p:spPr>
          <a:xfrm>
            <a:off x="7886357" y="-1854570"/>
            <a:ext cx="1275401" cy="760629"/>
          </a:xfrm>
          <a:prstGeom prst="straightConnector1"/>
          <a:solidFill>
            <a:srgbClr val="FFFFFF"/>
          </a:solidFill>
          <a:ln w="25400">
            <a:solidFill>
              <a:srgbClr val="666666"/>
            </a:solidFill>
            <a:tailEnd type="triangle" w="lg" len="lg"/>
          </a:ln>
        </p:spPr>
      </p:cxnSp>
      <p:sp>
        <p:nvSpPr>
          <p:cNvPr id="1048666" name=""/>
          <p:cNvSpPr/>
          <p:nvPr/>
        </p:nvSpPr>
        <p:spPr>
          <a:xfrm>
            <a:off x="5778005" y="-3384183"/>
            <a:ext cx="2292811" cy="1146405"/>
          </a:xfrm>
          <a:prstGeom prst="rightArrow"/>
          <a:solidFill>
            <a:srgbClr val="FFFFFF"/>
          </a:solidFill>
          <a:ln w="25400">
            <a:noFill/>
            <a:prstDash val="solid"/>
          </a:ln>
        </p:spPr>
        <p:txBody>
          <a:bodyPr anchor="ctr" vert="horz"/>
          <a:p>
            <a:pPr algn="ctr"/>
            <a:endParaRPr lang="ru-RU"/>
          </a:p>
        </p:txBody>
      </p:sp>
    </p:spTree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7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sz="3600" lang="en-US"/>
              <a:t>D</a:t>
            </a:r>
            <a:r>
              <a:rPr sz="3600" lang="en-US"/>
              <a:t>i</a:t>
            </a:r>
            <a:r>
              <a:rPr sz="3600" lang="en-US"/>
              <a:t>q</a:t>
            </a:r>
            <a:r>
              <a:rPr sz="3600" lang="en-US"/>
              <a:t>q</a:t>
            </a:r>
            <a:r>
              <a:rPr sz="3600" lang="en-US"/>
              <a:t>a</a:t>
            </a:r>
            <a:r>
              <a:rPr sz="3600" lang="en-US"/>
              <a:t>t</a:t>
            </a:r>
            <a:r>
              <a:rPr sz="3600" lang="en-US"/>
              <a:t>n</a:t>
            </a:r>
            <a:r>
              <a:rPr sz="3600" lang="en-US"/>
              <a:t>i</a:t>
            </a:r>
            <a:r>
              <a:rPr sz="3600" lang="en-US"/>
              <a:t>n</a:t>
            </a:r>
            <a:r>
              <a:rPr sz="3600" lang="en-US"/>
              <a:t>g</a:t>
            </a:r>
            <a:r>
              <a:rPr sz="3600" lang="en-US"/>
              <a:t> </a:t>
            </a:r>
            <a:r>
              <a:rPr sz="3600" lang="en-US"/>
              <a:t>x</a:t>
            </a:r>
            <a:r>
              <a:rPr sz="3600" lang="en-US"/>
              <a:t>u</a:t>
            </a:r>
            <a:r>
              <a:rPr sz="3600" lang="en-US"/>
              <a:t>s</a:t>
            </a:r>
            <a:r>
              <a:rPr sz="3600" lang="en-US"/>
              <a:t>u</a:t>
            </a:r>
            <a:r>
              <a:rPr sz="3600" lang="en-US"/>
              <a:t>s</a:t>
            </a:r>
            <a:r>
              <a:rPr sz="3600" lang="en-US"/>
              <a:t>i</a:t>
            </a:r>
            <a:r>
              <a:rPr sz="3600" lang="en-US"/>
              <a:t>y</a:t>
            </a:r>
            <a:r>
              <a:rPr sz="3600" lang="en-US"/>
              <a:t>a</a:t>
            </a:r>
            <a:r>
              <a:rPr sz="3600" lang="en-US"/>
              <a:t>t</a:t>
            </a:r>
            <a:r>
              <a:rPr sz="3600" lang="en-US"/>
              <a:t>l</a:t>
            </a:r>
            <a:r>
              <a:rPr sz="3600" lang="en-US"/>
              <a:t>a</a:t>
            </a:r>
            <a:r>
              <a:rPr sz="3600" lang="en-US"/>
              <a:t>r</a:t>
            </a:r>
            <a:r>
              <a:rPr sz="3600" lang="en-US"/>
              <a:t>i</a:t>
            </a:r>
            <a:endParaRPr lang="ru-RU"/>
          </a:p>
        </p:txBody>
      </p:sp>
      <p:sp>
        <p:nvSpPr>
          <p:cNvPr id="1048668" name=""/>
          <p:cNvSpPr>
            <a:spLocks noGrp="1"/>
          </p:cNvSpPr>
          <p:nvPr>
            <p:ph idx="1"/>
          </p:nvPr>
        </p:nvSpPr>
        <p:spPr/>
        <p:txBody>
          <a:bodyPr>
            <a:normAutofit fontScale="81250" lnSpcReduction="20000"/>
          </a:bodyPr>
          <a:p>
            <a:pPr indent="0" marL="0">
              <a:buNone/>
            </a:pP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 </a:t>
            </a:r>
            <a:r>
              <a:rPr sz="3200" lang="en-US"/>
              <a:t>k</a:t>
            </a:r>
            <a:r>
              <a:rPr sz="3200" lang="en-US"/>
              <a:t>o</a:t>
            </a:r>
            <a:r>
              <a:rPr sz="3200" lang="en-US"/>
              <a:t>n</a:t>
            </a:r>
            <a:r>
              <a:rPr sz="3200" lang="en-US"/>
              <a:t>s</a:t>
            </a:r>
            <a:r>
              <a:rPr sz="3200" lang="en-US"/>
              <a:t>e</a:t>
            </a:r>
            <a:r>
              <a:rPr sz="3200" lang="en-US"/>
              <a:t>n</a:t>
            </a:r>
            <a:r>
              <a:rPr sz="3200" lang="en-US"/>
              <a:t>t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s</a:t>
            </a:r>
            <a:r>
              <a:rPr sz="3200" lang="en-US"/>
              <a:t>i</a:t>
            </a:r>
            <a:r>
              <a:rPr sz="3200" lang="en-US"/>
              <a:t>y</a:t>
            </a:r>
            <a:r>
              <a:rPr sz="3200" lang="en-US"/>
              <a:t>a</a:t>
            </a:r>
            <a:r>
              <a:rPr sz="3200" lang="en-US"/>
              <a:t>s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-</a:t>
            </a:r>
            <a:r>
              <a:rPr sz="3200" lang="en-US"/>
              <a:t>-</a:t>
            </a:r>
            <a:r>
              <a:rPr sz="3200" lang="en-US"/>
              <a:t> </a:t>
            </a: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b</a:t>
            </a:r>
            <a:r>
              <a:rPr sz="3200" lang="en-US"/>
              <a:t>y</a:t>
            </a:r>
            <a:r>
              <a:rPr sz="3200" lang="en-US"/>
              <a:t>e</a:t>
            </a:r>
            <a:r>
              <a:rPr sz="3200" lang="en-US"/>
              <a:t>k</a:t>
            </a:r>
            <a:r>
              <a:rPr sz="3200" lang="en-US"/>
              <a:t>t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j</a:t>
            </a:r>
            <a:r>
              <a:rPr sz="3200" lang="en-US"/>
              <a:t>a</a:t>
            </a:r>
            <a:r>
              <a:rPr sz="3200" lang="en-US"/>
              <a:t>m</a:t>
            </a:r>
            <a:r>
              <a:rPr sz="3200" lang="en-US"/>
              <a:t>l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k</a:t>
            </a:r>
            <a:r>
              <a:rPr sz="3200" lang="en-US"/>
              <a:t> 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j</a:t>
            </a:r>
            <a:r>
              <a:rPr sz="3200" lang="en-US"/>
              <a:t>a</a:t>
            </a:r>
            <a:r>
              <a:rPr sz="3200" lang="en-US"/>
              <a:t>s</a:t>
            </a:r>
            <a:r>
              <a:rPr sz="3200" lang="en-US"/>
              <a:t>i</a:t>
            </a:r>
            <a:endParaRPr sz="3200" lang="ru-RU"/>
          </a:p>
          <a:p>
            <a:pPr indent="0" marL="0">
              <a:buNone/>
            </a:pP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k</a:t>
            </a:r>
            <a:r>
              <a:rPr sz="3200" lang="en-US"/>
              <a:t>o</a:t>
            </a:r>
            <a:r>
              <a:rPr sz="3200" lang="en-US"/>
              <a:t>'</a:t>
            </a:r>
            <a:r>
              <a:rPr sz="3200" lang="en-US"/>
              <a:t>l</a:t>
            </a:r>
            <a:r>
              <a:rPr sz="3200" lang="en-US"/>
              <a:t>a</a:t>
            </a:r>
            <a:r>
              <a:rPr sz="3200" lang="en-US"/>
              <a:t>m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-</a:t>
            </a:r>
            <a:r>
              <a:rPr sz="3200" lang="en-US"/>
              <a:t>-</a:t>
            </a:r>
            <a:r>
              <a:rPr sz="3200" lang="en-US"/>
              <a:t>b</a:t>
            </a:r>
            <a:r>
              <a:rPr sz="3200" lang="en-US"/>
              <a:t>i</a:t>
            </a:r>
            <a:r>
              <a:rPr sz="3200" lang="en-US"/>
              <a:t>r</a:t>
            </a:r>
            <a:r>
              <a:rPr sz="3200" lang="en-US"/>
              <a:t> 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v</a:t>
            </a:r>
            <a:r>
              <a:rPr sz="3200" lang="en-US"/>
              <a:t>r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'</a:t>
            </a:r>
            <a:r>
              <a:rPr sz="3200" lang="en-US"/>
              <a:t>z</a:t>
            </a:r>
            <a:r>
              <a:rPr sz="3200" lang="en-US"/>
              <a:t>i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 </a:t>
            </a:r>
            <a:r>
              <a:rPr sz="3200" lang="en-US"/>
              <a:t>t</a:t>
            </a:r>
            <a:r>
              <a:rPr sz="3200" lang="en-US"/>
              <a:t>o</a:t>
            </a:r>
            <a:r>
              <a:rPr sz="3200" lang="en-US"/>
              <a:t>m</a:t>
            </a:r>
            <a:r>
              <a:rPr sz="3200" lang="en-US"/>
              <a:t>o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 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m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b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s</a:t>
            </a:r>
            <a:r>
              <a:rPr sz="3200" lang="en-US"/>
              <a:t>h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m</a:t>
            </a:r>
            <a:r>
              <a:rPr sz="3200" lang="en-US"/>
              <a:t>u</a:t>
            </a:r>
            <a:r>
              <a:rPr sz="3200" lang="en-US"/>
              <a:t>m</a:t>
            </a:r>
            <a:r>
              <a:rPr sz="3200" lang="en-US"/>
              <a:t>k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 </a:t>
            </a:r>
            <a:r>
              <a:rPr sz="3200" lang="en-US"/>
              <a:t>b</a:t>
            </a:r>
            <a:r>
              <a:rPr sz="3200" lang="en-US"/>
              <a:t>o</a:t>
            </a:r>
            <a:r>
              <a:rPr sz="3200" lang="en-US"/>
              <a:t>'</a:t>
            </a:r>
            <a:r>
              <a:rPr sz="3200" lang="en-US"/>
              <a:t>l</a:t>
            </a:r>
            <a:r>
              <a:rPr sz="3200" lang="en-US"/>
              <a:t>g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b</a:t>
            </a:r>
            <a:r>
              <a:rPr sz="3200" lang="en-US"/>
              <a:t>y</a:t>
            </a:r>
            <a:r>
              <a:rPr sz="3200" lang="en-US"/>
              <a:t>e</a:t>
            </a:r>
            <a:r>
              <a:rPr sz="3200" lang="en-US"/>
              <a:t>k</a:t>
            </a:r>
            <a:r>
              <a:rPr sz="3200" lang="en-US"/>
              <a:t>t</a:t>
            </a:r>
            <a:r>
              <a:rPr sz="3200" lang="en-US"/>
              <a:t>l</a:t>
            </a:r>
            <a:r>
              <a:rPr sz="3200" lang="en-US"/>
              <a:t>a</a:t>
            </a:r>
            <a:r>
              <a:rPr sz="3200" lang="en-US"/>
              <a:t>r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m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d</a:t>
            </a:r>
            <a:r>
              <a:rPr sz="3200" lang="en-US"/>
              <a:t>o</a:t>
            </a:r>
            <a:r>
              <a:rPr sz="3200" lang="en-US"/>
              <a:t>r</a:t>
            </a:r>
            <a:r>
              <a:rPr sz="3200" lang="en-US"/>
              <a:t>i</a:t>
            </a:r>
            <a:endParaRPr sz="3200" lang="ru-RU"/>
          </a:p>
          <a:p>
            <a:pPr indent="0" marL="0">
              <a:buNone/>
            </a:pP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t</a:t>
            </a:r>
            <a:r>
              <a:rPr sz="3200" lang="en-US"/>
              <a:t>a</a:t>
            </a:r>
            <a:r>
              <a:rPr sz="3200" lang="en-US"/>
              <a:t>q</a:t>
            </a:r>
            <a:r>
              <a:rPr sz="3200" lang="en-US"/>
              <a:t>s</a:t>
            </a:r>
            <a:r>
              <a:rPr sz="3200" lang="en-US"/>
              <a:t>i</a:t>
            </a:r>
            <a:r>
              <a:rPr sz="3200" lang="en-US"/>
              <a:t>m</a:t>
            </a:r>
            <a:r>
              <a:rPr sz="3200" lang="en-US"/>
              <a:t>l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s</a:t>
            </a:r>
            <a:r>
              <a:rPr sz="3200" lang="en-US"/>
              <a:t>h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-</a:t>
            </a:r>
            <a:r>
              <a:rPr sz="3200" lang="en-US"/>
              <a:t>-</a:t>
            </a:r>
            <a:r>
              <a:rPr sz="3200" lang="en-US"/>
              <a:t> </a:t>
            </a: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b</a:t>
            </a:r>
            <a:r>
              <a:rPr sz="3200" lang="en-US"/>
              <a:t>i</a:t>
            </a:r>
            <a:r>
              <a:rPr sz="3200" lang="en-US"/>
              <a:t>r</a:t>
            </a:r>
            <a:r>
              <a:rPr sz="3200" lang="en-US"/>
              <a:t> </a:t>
            </a:r>
            <a:r>
              <a:rPr sz="3200" lang="en-US"/>
              <a:t>v</a:t>
            </a:r>
            <a:r>
              <a:rPr sz="3200" lang="en-US"/>
              <a:t>a</a:t>
            </a:r>
            <a:r>
              <a:rPr sz="3200" lang="en-US"/>
              <a:t>q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'</a:t>
            </a:r>
            <a:r>
              <a:rPr sz="3200" lang="en-US"/>
              <a:t>z</a:t>
            </a:r>
            <a:r>
              <a:rPr sz="3200" lang="en-US"/>
              <a:t>i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b</a:t>
            </a:r>
            <a:r>
              <a:rPr sz="3200" lang="en-US"/>
              <a:t>i</a:t>
            </a:r>
            <a:r>
              <a:rPr sz="3200" lang="en-US"/>
              <a:t>r</a:t>
            </a:r>
            <a:r>
              <a:rPr sz="3200" lang="en-US"/>
              <a:t> 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c</a:t>
            </a:r>
            <a:r>
              <a:rPr sz="3200" lang="en-US"/>
              <a:t>h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b</a:t>
            </a:r>
            <a:r>
              <a:rPr sz="3200" lang="en-US"/>
              <a:t>y</a:t>
            </a:r>
            <a:r>
              <a:rPr sz="3200" lang="en-US"/>
              <a:t>e</a:t>
            </a:r>
            <a:r>
              <a:rPr sz="3200" lang="en-US"/>
              <a:t>k</a:t>
            </a:r>
            <a:r>
              <a:rPr sz="3200" lang="en-US"/>
              <a:t>t</a:t>
            </a:r>
            <a:r>
              <a:rPr sz="3200" lang="en-US"/>
              <a:t>l</a:t>
            </a:r>
            <a:r>
              <a:rPr sz="3200" lang="en-US"/>
              <a:t>a</a:t>
            </a:r>
            <a:r>
              <a:rPr sz="3200" lang="en-US"/>
              <a:t>r</a:t>
            </a:r>
            <a:r>
              <a:rPr sz="3200" lang="en-US"/>
              <a:t>g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i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s</a:t>
            </a:r>
            <a:r>
              <a:rPr sz="3200" lang="en-US"/>
              <a:t>h</a:t>
            </a:r>
            <a:r>
              <a:rPr sz="3200" lang="en-US"/>
              <a:t>i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 </a:t>
            </a:r>
            <a:r>
              <a:rPr sz="3200" lang="en-US"/>
              <a:t>i</a:t>
            </a:r>
            <a:r>
              <a:rPr sz="3200" lang="en-US"/>
              <a:t>b</a:t>
            </a:r>
            <a:r>
              <a:rPr sz="3200" lang="en-US"/>
              <a:t>o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t</a:t>
            </a:r>
            <a:endParaRPr sz="3200" lang="ru-RU"/>
          </a:p>
          <a:p>
            <a:pPr indent="0" marL="0">
              <a:buNone/>
            </a:pP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 </a:t>
            </a:r>
            <a:r>
              <a:rPr sz="3200" lang="en-US"/>
              <a:t>k</a:t>
            </a:r>
            <a:r>
              <a:rPr sz="3200" lang="en-US"/>
              <a:t>o</a:t>
            </a:r>
            <a:r>
              <a:rPr sz="3200" lang="en-US"/>
              <a:t>c</a:t>
            </a:r>
            <a:r>
              <a:rPr sz="3200" lang="en-US"/>
              <a:t>h</a:t>
            </a:r>
            <a:r>
              <a:rPr sz="3200" lang="en-US"/>
              <a:t>u</a:t>
            </a:r>
            <a:r>
              <a:rPr sz="3200" lang="en-US"/>
              <a:t>v</a:t>
            </a:r>
            <a:r>
              <a:rPr sz="3200" lang="en-US"/>
              <a:t>c</a:t>
            </a:r>
            <a:r>
              <a:rPr sz="3200" lang="en-US"/>
              <a:t>h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g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-</a:t>
            </a:r>
            <a:r>
              <a:rPr sz="3200" lang="en-US"/>
              <a:t>-</a:t>
            </a:r>
            <a:r>
              <a:rPr sz="3200" lang="en-US"/>
              <a:t> </a:t>
            </a:r>
            <a:r>
              <a:rPr sz="3200" lang="en-US"/>
              <a:t>f</a:t>
            </a:r>
            <a:r>
              <a:rPr sz="3200" lang="en-US"/>
              <a:t>a</a:t>
            </a:r>
            <a:r>
              <a:rPr sz="3200" lang="en-US"/>
              <a:t>o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y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 </a:t>
            </a:r>
            <a:r>
              <a:rPr sz="3200" lang="en-US"/>
              <a:t>j</a:t>
            </a:r>
            <a:r>
              <a:rPr sz="3200" lang="en-US"/>
              <a:t>a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y</a:t>
            </a:r>
            <a:r>
              <a:rPr sz="3200" lang="en-US"/>
              <a:t>o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q</a:t>
            </a:r>
            <a:r>
              <a:rPr sz="3200" lang="en-US"/>
              <a:t>q</a:t>
            </a:r>
            <a:r>
              <a:rPr sz="3200" lang="en-US"/>
              <a:t>a</a:t>
            </a:r>
            <a:r>
              <a:rPr sz="3200" lang="en-US"/>
              <a:t>t</a:t>
            </a:r>
            <a:r>
              <a:rPr sz="3200" lang="en-US"/>
              <a:t>n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n</a:t>
            </a:r>
            <a:r>
              <a:rPr sz="3200" lang="en-US"/>
              <a:t>g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r</a:t>
            </a:r>
            <a:r>
              <a:rPr sz="3200" lang="en-US"/>
              <a:t>a</a:t>
            </a:r>
            <a:r>
              <a:rPr sz="3200" lang="en-US"/>
              <a:t>v</a:t>
            </a:r>
            <a:r>
              <a:rPr sz="3200" lang="en-US"/>
              <a:t>i</a:t>
            </a:r>
            <a:r>
              <a:rPr sz="3200" lang="en-US"/>
              <a:t>s</a:t>
            </a:r>
            <a:r>
              <a:rPr sz="3200" lang="en-US"/>
              <a:t>h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b</a:t>
            </a:r>
            <a:r>
              <a:rPr sz="3200" lang="en-US"/>
              <a:t>i</a:t>
            </a:r>
            <a:r>
              <a:rPr sz="3200" lang="en-US"/>
              <a:t>r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b</a:t>
            </a:r>
            <a:r>
              <a:rPr sz="3200" lang="en-US"/>
              <a:t>y</a:t>
            </a:r>
            <a:r>
              <a:rPr sz="3200" lang="en-US"/>
              <a:t>e</a:t>
            </a:r>
            <a:r>
              <a:rPr sz="3200" lang="en-US"/>
              <a:t>k</a:t>
            </a:r>
            <a:r>
              <a:rPr sz="3200" lang="en-US"/>
              <a:t>t</a:t>
            </a:r>
            <a:r>
              <a:rPr sz="3200" lang="en-US"/>
              <a:t>d</a:t>
            </a:r>
            <a:r>
              <a:rPr sz="3200" lang="en-US"/>
              <a:t>a</a:t>
            </a:r>
            <a:r>
              <a:rPr sz="3200" lang="en-US"/>
              <a:t>n</a:t>
            </a:r>
            <a:r>
              <a:rPr sz="3200" lang="en-US"/>
              <a:t> </a:t>
            </a:r>
            <a:r>
              <a:rPr sz="3200" lang="en-US"/>
              <a:t>i</a:t>
            </a:r>
            <a:r>
              <a:rPr sz="3200" lang="en-US"/>
              <a:t>k</a:t>
            </a:r>
            <a:r>
              <a:rPr sz="3200" lang="en-US"/>
              <a:t>k</a:t>
            </a:r>
            <a:r>
              <a:rPr sz="3200" lang="en-US"/>
              <a:t>i</a:t>
            </a:r>
            <a:r>
              <a:rPr sz="3200" lang="en-US"/>
              <a:t>n</a:t>
            </a:r>
            <a:r>
              <a:rPr sz="3200" lang="en-US"/>
              <a:t>c</a:t>
            </a:r>
            <a:r>
              <a:rPr sz="3200" lang="en-US"/>
              <a:t>h</a:t>
            </a:r>
            <a:r>
              <a:rPr sz="3200" lang="en-US"/>
              <a:t>i</a:t>
            </a:r>
            <a:r>
              <a:rPr sz="3200" lang="en-US"/>
              <a:t> </a:t>
            </a:r>
            <a:r>
              <a:rPr sz="3200" lang="en-US"/>
              <a:t>o</a:t>
            </a:r>
            <a:r>
              <a:rPr sz="3200" lang="en-US"/>
              <a:t>b</a:t>
            </a:r>
            <a:r>
              <a:rPr sz="3200" lang="en-US"/>
              <a:t>y</a:t>
            </a:r>
            <a:r>
              <a:rPr sz="3200" lang="en-US"/>
              <a:t>e</a:t>
            </a:r>
            <a:r>
              <a:rPr sz="3200" lang="en-US"/>
              <a:t>k</a:t>
            </a:r>
            <a:r>
              <a:rPr sz="3200" lang="en-US"/>
              <a:t>t</a:t>
            </a:r>
            <a:r>
              <a:rPr sz="3200" lang="en-US"/>
              <a:t>g</a:t>
            </a:r>
            <a:r>
              <a:rPr sz="3200" lang="en-US"/>
              <a:t>a</a:t>
            </a:r>
            <a:r>
              <a:rPr sz="3200" lang="en-US"/>
              <a:t> </a:t>
            </a:r>
            <a:r>
              <a:rPr sz="3200" lang="en-US"/>
              <a:t>k</a:t>
            </a:r>
            <a:r>
              <a:rPr sz="3200" lang="en-US"/>
              <a:t>o</a:t>
            </a:r>
            <a:r>
              <a:rPr sz="3200" lang="en-US"/>
              <a:t>'</a:t>
            </a:r>
            <a:r>
              <a:rPr sz="3200" lang="en-US"/>
              <a:t>c</a:t>
            </a:r>
            <a:r>
              <a:rPr sz="3200" lang="en-US"/>
              <a:t>h</a:t>
            </a:r>
            <a:r>
              <a:rPr sz="3200" lang="en-US"/>
              <a:t>i</a:t>
            </a:r>
            <a:r>
              <a:rPr sz="3200" lang="en-US"/>
              <a:t>r</a:t>
            </a:r>
            <a:r>
              <a:rPr sz="3200" lang="en-US"/>
              <a:t>i</a:t>
            </a:r>
            <a:r>
              <a:rPr sz="3200" lang="en-US"/>
              <a:t>l</a:t>
            </a:r>
            <a:r>
              <a:rPr sz="3200" lang="en-US"/>
              <a:t>i</a:t>
            </a:r>
            <a:r>
              <a:rPr sz="3200" lang="en-US"/>
              <a:t>s</a:t>
            </a:r>
            <a:r>
              <a:rPr sz="3200" lang="en-US"/>
              <a:t>h</a:t>
            </a:r>
            <a:r>
              <a:rPr sz="3200" lang="en-US"/>
              <a:t>i</a:t>
            </a:r>
            <a:r>
              <a:rPr sz="3200" lang="en-US"/>
              <a:t>d</a:t>
            </a:r>
            <a:r>
              <a:rPr sz="3200" lang="en-US"/>
              <a:t>i</a:t>
            </a:r>
            <a:r>
              <a:rPr sz="3200" lang="en-US"/>
              <a:t>r</a:t>
            </a:r>
            <a:r>
              <a:rPr sz="3200" lang="en-US"/>
              <a:t>.</a:t>
            </a:r>
            <a:r>
              <a:rPr sz="3200" lang="en-US"/>
              <a:t> </a:t>
            </a:r>
            <a:r>
              <a:rPr sz="3200" lang="en-US"/>
              <a:t> </a:t>
            </a:r>
            <a:endParaRPr sz="3200" lang="ru-RU"/>
          </a:p>
        </p:txBody>
      </p:sp>
    </p:spTree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"/>
          <p:cNvSpPr>
            <a:spLocks noGrp="1"/>
          </p:cNvSpPr>
          <p:nvPr>
            <p:ph type="title"/>
          </p:nvPr>
        </p:nvSpPr>
        <p:spPr>
          <a:xfrm>
            <a:off x="3887391" y="-4771779"/>
            <a:ext cx="2949178" cy="1600200"/>
          </a:xfrm>
        </p:spPr>
        <p:txBody>
          <a:bodyPr/>
          <a:p>
            <a:endParaRPr lang="ru-RU"/>
          </a:p>
        </p:txBody>
      </p:sp>
      <p:pic>
        <p:nvPicPr>
          <p:cNvPr id="2097162" name=""/>
          <p:cNvPicPr>
            <a:picLocks/>
          </p:cNvPicPr>
          <p:nvPr>
            <p:ph type="pic" idx="1"/>
          </p:nvPr>
        </p:nvPicPr>
        <p:blipFill>
          <a:blip xmlns:r="http://schemas.openxmlformats.org/officeDocument/2006/relationships" r:embed="rId1"/>
          <a:srcRect l="2508" r="2508"/>
          <a:stretch>
            <a:fillRect/>
          </a:stretch>
        </p:blipFill>
        <p:spPr/>
      </p:pic>
      <p:sp>
        <p:nvSpPr>
          <p:cNvPr id="1048671" name=""/>
          <p:cNvSpPr>
            <a:spLocks noGrp="1"/>
          </p:cNvSpPr>
          <p:nvPr>
            <p:ph type="body" sz="half" idx="2"/>
          </p:nvPr>
        </p:nvSpPr>
        <p:spPr>
          <a:xfrm>
            <a:off x="552089" y="2087171"/>
            <a:ext cx="3622771" cy="3773879"/>
          </a:xfrm>
        </p:spPr>
        <p:txBody>
          <a:bodyPr/>
          <a:p>
            <a:r>
              <a:rPr sz="4800" lang="en-US"/>
              <a:t>E</a:t>
            </a:r>
            <a:r>
              <a:rPr sz="4800" lang="en-US"/>
              <a:t>'</a:t>
            </a:r>
            <a:r>
              <a:rPr sz="4800" lang="en-US"/>
              <a:t>t</a:t>
            </a:r>
            <a:r>
              <a:rPr sz="4800" lang="en-US"/>
              <a:t>i</a:t>
            </a:r>
            <a:r>
              <a:rPr sz="4800" lang="en-US"/>
              <a:t>b</a:t>
            </a:r>
            <a:r>
              <a:rPr sz="4800" lang="en-US"/>
              <a:t>o</a:t>
            </a:r>
            <a:r>
              <a:rPr sz="4800" lang="en-US"/>
              <a:t>r</a:t>
            </a:r>
            <a:r>
              <a:rPr sz="4800" lang="en-US"/>
              <a:t>i</a:t>
            </a:r>
            <a:r>
              <a:rPr sz="4800" lang="en-US"/>
              <a:t>n</a:t>
            </a:r>
            <a:r>
              <a:rPr sz="4800" lang="en-US"/>
              <a:t>g</a:t>
            </a:r>
            <a:r>
              <a:rPr sz="4800" lang="en-US"/>
              <a:t>i</a:t>
            </a:r>
            <a:r>
              <a:rPr sz="4800" lang="en-US"/>
              <a:t>z</a:t>
            </a:r>
            <a:r>
              <a:rPr sz="4800" lang="en-US"/>
              <a:t> </a:t>
            </a:r>
            <a:r>
              <a:rPr sz="4800" lang="en-US"/>
              <a:t>u</a:t>
            </a:r>
            <a:r>
              <a:rPr sz="4800" lang="en-US"/>
              <a:t>c</a:t>
            </a:r>
            <a:r>
              <a:rPr sz="4800" lang="en-US"/>
              <a:t>h</a:t>
            </a:r>
            <a:r>
              <a:rPr sz="4800" lang="en-US"/>
              <a:t>u</a:t>
            </a:r>
            <a:r>
              <a:rPr sz="4800" lang="en-US"/>
              <a:t>n</a:t>
            </a:r>
            <a:r>
              <a:rPr sz="4800" lang="en-US"/>
              <a:t> </a:t>
            </a:r>
            <a:r>
              <a:rPr sz="4800" lang="en-US"/>
              <a:t>r</a:t>
            </a:r>
            <a:r>
              <a:rPr sz="4800" lang="en-US"/>
              <a:t>a</a:t>
            </a:r>
            <a:r>
              <a:rPr sz="4800" lang="en-US"/>
              <a:t>h</a:t>
            </a:r>
            <a:r>
              <a:rPr sz="4800" lang="en-US"/>
              <a:t>m</a:t>
            </a:r>
            <a:r>
              <a:rPr sz="4800" lang="en-US"/>
              <a:t>a</a:t>
            </a:r>
            <a:r>
              <a:rPr sz="4800" lang="en-US"/>
              <a:t>t</a:t>
            </a:r>
            <a:endParaRPr lang="ru-RU"/>
          </a:p>
        </p:txBody>
      </p:sp>
    </p:spTree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SM-A405FN</dc:creator>
  <dcterms:created xsi:type="dcterms:W3CDTF">2015-05-11T23:36:16Z</dcterms:created>
  <dcterms:modified xsi:type="dcterms:W3CDTF">2020-05-06T10:12:23Z</dcterms:modified>
</cp:coreProperties>
</file>